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22"/>
  </p:notesMasterIdLst>
  <p:handoutMasterIdLst>
    <p:handoutMasterId r:id="rId23"/>
  </p:handoutMasterIdLst>
  <p:sldIdLst>
    <p:sldId id="462" r:id="rId9"/>
    <p:sldId id="751" r:id="rId10"/>
    <p:sldId id="752" r:id="rId11"/>
    <p:sldId id="754" r:id="rId12"/>
    <p:sldId id="767" r:id="rId13"/>
    <p:sldId id="755" r:id="rId14"/>
    <p:sldId id="756" r:id="rId15"/>
    <p:sldId id="757" r:id="rId16"/>
    <p:sldId id="758" r:id="rId17"/>
    <p:sldId id="760" r:id="rId18"/>
    <p:sldId id="762" r:id="rId19"/>
    <p:sldId id="765" r:id="rId20"/>
    <p:sldId id="750" r:id="rId21"/>
  </p:sldIdLst>
  <p:sldSz cx="12192000" cy="6858000"/>
  <p:notesSz cx="6645275" cy="9775825"/>
  <p:custDataLst>
    <p:tags r:id="rId24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  <p:cmAuthor id="5" name="Morgan, Darren" initials="MD" lastIdx="1" clrIdx="4">
    <p:extLst>
      <p:ext uri="{19B8F6BF-5375-455C-9EA6-DF929625EA0E}">
        <p15:presenceInfo xmlns:p15="http://schemas.microsoft.com/office/powerpoint/2012/main" userId="S-1-5-21-3476036342-1731177862-1559577602-646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EF9"/>
    <a:srgbClr val="03EAB3"/>
    <a:srgbClr val="00D2FE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1" autoAdjust="0"/>
    <p:restoredTop sz="82086" autoAdjust="0"/>
  </p:normalViewPr>
  <p:slideViewPr>
    <p:cSldViewPr snapToGrid="0" snapToObjects="1" showGuides="1">
      <p:cViewPr varScale="1">
        <p:scale>
          <a:sx n="64" d="100"/>
          <a:sy n="64" d="100"/>
        </p:scale>
        <p:origin x="1526" y="58"/>
      </p:cViewPr>
      <p:guideLst>
        <p:guide pos="3840"/>
        <p:guide orient="horz"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8"/>
    </p:cViewPr>
  </p:sorterViewPr>
  <p:notesViewPr>
    <p:cSldViewPr snapToGrid="0" snapToObjects="1" showGuides="1">
      <p:cViewPr varScale="1">
        <p:scale>
          <a:sx n="61" d="100"/>
          <a:sy n="61" d="100"/>
        </p:scale>
        <p:origin x="3283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handoutMaster" Target="handoutMasters/handoutMaster1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Posada, JuanAndres" userId="0b2736ba-af94-4643-8a6e-dfd9513c051e" providerId="ADAL" clId="{D551596B-68E3-4D46-A76A-477FDCF8F2AE}"/>
    <pc:docChg chg="undo custSel addSld delSld modSld sldOrd">
      <pc:chgData name="Posada, JuanAndres" userId="0b2736ba-af94-4643-8a6e-dfd9513c051e" providerId="ADAL" clId="{D551596B-68E3-4D46-A76A-477FDCF8F2AE}" dt="2020-07-02T10:14:58.820" v="972" actId="2696"/>
      <pc:docMkLst>
        <pc:docMk/>
      </pc:docMkLst>
      <pc:sldChg chg="del">
        <pc:chgData name="Posada, JuanAndres" userId="0b2736ba-af94-4643-8a6e-dfd9513c051e" providerId="ADAL" clId="{D551596B-68E3-4D46-A76A-477FDCF8F2AE}" dt="2020-07-01T16:26:52.873" v="13" actId="2696"/>
        <pc:sldMkLst>
          <pc:docMk/>
          <pc:sldMk cId="291119276" sldId="256"/>
        </pc:sldMkLst>
      </pc:sldChg>
      <pc:sldChg chg="del">
        <pc:chgData name="Posada, JuanAndres" userId="0b2736ba-af94-4643-8a6e-dfd9513c051e" providerId="ADAL" clId="{D551596B-68E3-4D46-A76A-477FDCF8F2AE}" dt="2020-07-01T16:26:52.100" v="12" actId="2696"/>
        <pc:sldMkLst>
          <pc:docMk/>
          <pc:sldMk cId="142382197" sldId="259"/>
        </pc:sldMkLst>
      </pc:sldChg>
      <pc:sldChg chg="del">
        <pc:chgData name="Posada, JuanAndres" userId="0b2736ba-af94-4643-8a6e-dfd9513c051e" providerId="ADAL" clId="{D551596B-68E3-4D46-A76A-477FDCF8F2AE}" dt="2020-07-01T16:27:56.859" v="26" actId="2696"/>
        <pc:sldMkLst>
          <pc:docMk/>
          <pc:sldMk cId="41319225" sldId="260"/>
        </pc:sldMkLst>
      </pc:sldChg>
      <pc:sldChg chg="del">
        <pc:chgData name="Posada, JuanAndres" userId="0b2736ba-af94-4643-8a6e-dfd9513c051e" providerId="ADAL" clId="{D551596B-68E3-4D46-A76A-477FDCF8F2AE}" dt="2020-07-01T16:27:11.169" v="17" actId="2696"/>
        <pc:sldMkLst>
          <pc:docMk/>
          <pc:sldMk cId="1734210820" sldId="264"/>
        </pc:sldMkLst>
      </pc:sldChg>
      <pc:sldChg chg="modSp add del">
        <pc:chgData name="Posada, JuanAndres" userId="0b2736ba-af94-4643-8a6e-dfd9513c051e" providerId="ADAL" clId="{D551596B-68E3-4D46-A76A-477FDCF8F2AE}" dt="2020-07-01T18:06:52.768" v="408" actId="2696"/>
        <pc:sldMkLst>
          <pc:docMk/>
          <pc:sldMk cId="1539837307" sldId="265"/>
        </pc:sldMkLst>
        <pc:picChg chg="mod">
          <ac:chgData name="Posada, JuanAndres" userId="0b2736ba-af94-4643-8a6e-dfd9513c051e" providerId="ADAL" clId="{D551596B-68E3-4D46-A76A-477FDCF8F2AE}" dt="2020-07-01T16:29:12.591" v="29" actId="1076"/>
          <ac:picMkLst>
            <pc:docMk/>
            <pc:sldMk cId="1539837307" sldId="265"/>
            <ac:picMk id="4" creationId="{00000000-0000-0000-0000-000000000000}"/>
          </ac:picMkLst>
        </pc:picChg>
      </pc:sldChg>
      <pc:sldChg chg="addSp modSp del">
        <pc:chgData name="Posada, JuanAndres" userId="0b2736ba-af94-4643-8a6e-dfd9513c051e" providerId="ADAL" clId="{D551596B-68E3-4D46-A76A-477FDCF8F2AE}" dt="2020-07-02T09:50:25.278" v="740" actId="2696"/>
        <pc:sldMkLst>
          <pc:docMk/>
          <pc:sldMk cId="1087191704" sldId="267"/>
        </pc:sldMkLst>
        <pc:spChg chg="add mod">
          <ac:chgData name="Posada, JuanAndres" userId="0b2736ba-af94-4643-8a6e-dfd9513c051e" providerId="ADAL" clId="{D551596B-68E3-4D46-A76A-477FDCF8F2AE}" dt="2020-07-02T09:49:16.480" v="726" actId="122"/>
          <ac:spMkLst>
            <pc:docMk/>
            <pc:sldMk cId="1087191704" sldId="267"/>
            <ac:spMk id="2" creationId="{C27A3BBE-05EF-444A-BB31-E055D9996D26}"/>
          </ac:spMkLst>
        </pc:spChg>
        <pc:spChg chg="add mod">
          <ac:chgData name="Posada, JuanAndres" userId="0b2736ba-af94-4643-8a6e-dfd9513c051e" providerId="ADAL" clId="{D551596B-68E3-4D46-A76A-477FDCF8F2AE}" dt="2020-07-02T09:49:16.480" v="726" actId="122"/>
          <ac:spMkLst>
            <pc:docMk/>
            <pc:sldMk cId="1087191704" sldId="267"/>
            <ac:spMk id="6" creationId="{3DE2722A-6900-5C46-94C4-92AE78371805}"/>
          </ac:spMkLst>
        </pc:spChg>
        <pc:picChg chg="mod">
          <ac:chgData name="Posada, JuanAndres" userId="0b2736ba-af94-4643-8a6e-dfd9513c051e" providerId="ADAL" clId="{D551596B-68E3-4D46-A76A-477FDCF8F2AE}" dt="2020-07-02T09:45:34.303" v="642" actId="1076"/>
          <ac:picMkLst>
            <pc:docMk/>
            <pc:sldMk cId="1087191704" sldId="267"/>
            <ac:picMk id="8" creationId="{00000000-0000-0000-0000-000000000000}"/>
          </ac:picMkLst>
        </pc:picChg>
      </pc:sldChg>
      <pc:sldChg chg="del">
        <pc:chgData name="Posada, JuanAndres" userId="0b2736ba-af94-4643-8a6e-dfd9513c051e" providerId="ADAL" clId="{D551596B-68E3-4D46-A76A-477FDCF8F2AE}" dt="2020-07-02T09:54:34.764" v="820" actId="2696"/>
        <pc:sldMkLst>
          <pc:docMk/>
          <pc:sldMk cId="1444925143" sldId="268"/>
        </pc:sldMkLst>
      </pc:sldChg>
      <pc:sldChg chg="del">
        <pc:chgData name="Posada, JuanAndres" userId="0b2736ba-af94-4643-8a6e-dfd9513c051e" providerId="ADAL" clId="{D551596B-68E3-4D46-A76A-477FDCF8F2AE}" dt="2020-07-02T10:11:33.297" v="884" actId="2696"/>
        <pc:sldMkLst>
          <pc:docMk/>
          <pc:sldMk cId="3963138493" sldId="269"/>
        </pc:sldMkLst>
      </pc:sldChg>
      <pc:sldChg chg="del">
        <pc:chgData name="Posada, JuanAndres" userId="0b2736ba-af94-4643-8a6e-dfd9513c051e" providerId="ADAL" clId="{D551596B-68E3-4D46-A76A-477FDCF8F2AE}" dt="2020-07-02T10:14:09.024" v="963" actId="2696"/>
        <pc:sldMkLst>
          <pc:docMk/>
          <pc:sldMk cId="1445868322" sldId="270"/>
        </pc:sldMkLst>
      </pc:sldChg>
      <pc:sldChg chg="del">
        <pc:chgData name="Posada, JuanAndres" userId="0b2736ba-af94-4643-8a6e-dfd9513c051e" providerId="ADAL" clId="{D551596B-68E3-4D46-A76A-477FDCF8F2AE}" dt="2020-07-02T10:14:58.816" v="971" actId="2696"/>
        <pc:sldMkLst>
          <pc:docMk/>
          <pc:sldMk cId="3402070774" sldId="273"/>
        </pc:sldMkLst>
      </pc:sldChg>
      <pc:sldChg chg="del ord">
        <pc:chgData name="Posada, JuanAndres" userId="0b2736ba-af94-4643-8a6e-dfd9513c051e" providerId="ADAL" clId="{D551596B-68E3-4D46-A76A-477FDCF8F2AE}" dt="2020-07-01T18:07:48.268" v="416" actId="2696"/>
        <pc:sldMkLst>
          <pc:docMk/>
          <pc:sldMk cId="39942102" sldId="274"/>
        </pc:sldMkLst>
      </pc:sldChg>
      <pc:sldChg chg="del">
        <pc:chgData name="Posada, JuanAndres" userId="0b2736ba-af94-4643-8a6e-dfd9513c051e" providerId="ADAL" clId="{D551596B-68E3-4D46-A76A-477FDCF8F2AE}" dt="2020-07-01T18:08:50.005" v="422" actId="2696"/>
        <pc:sldMkLst>
          <pc:docMk/>
          <pc:sldMk cId="3120633024" sldId="275"/>
        </pc:sldMkLst>
      </pc:sldChg>
      <pc:sldChg chg="modSp del ord">
        <pc:chgData name="Posada, JuanAndres" userId="0b2736ba-af94-4643-8a6e-dfd9513c051e" providerId="ADAL" clId="{D551596B-68E3-4D46-A76A-477FDCF8F2AE}" dt="2020-07-02T09:07:17.688" v="476" actId="2696"/>
        <pc:sldMkLst>
          <pc:docMk/>
          <pc:sldMk cId="3870549082" sldId="276"/>
        </pc:sldMkLst>
        <pc:grpChg chg="mod">
          <ac:chgData name="Posada, JuanAndres" userId="0b2736ba-af94-4643-8a6e-dfd9513c051e" providerId="ADAL" clId="{D551596B-68E3-4D46-A76A-477FDCF8F2AE}" dt="2020-07-02T08:59:04.337" v="428" actId="1076"/>
          <ac:grpSpMkLst>
            <pc:docMk/>
            <pc:sldMk cId="3870549082" sldId="276"/>
            <ac:grpSpMk id="24" creationId="{E9A9D04A-2AB5-4DF2-8EC9-6B4B8B0E6567}"/>
          </ac:grpSpMkLst>
        </pc:grpChg>
        <pc:picChg chg="mod">
          <ac:chgData name="Posada, JuanAndres" userId="0b2736ba-af94-4643-8a6e-dfd9513c051e" providerId="ADAL" clId="{D551596B-68E3-4D46-A76A-477FDCF8F2AE}" dt="2020-07-01T18:09:55.179" v="426" actId="1076"/>
          <ac:picMkLst>
            <pc:docMk/>
            <pc:sldMk cId="3870549082" sldId="276"/>
            <ac:picMk id="8" creationId="{E63E9740-4383-4452-A7A1-909BBC042C17}"/>
          </ac:picMkLst>
        </pc:picChg>
        <pc:picChg chg="mod">
          <ac:chgData name="Posada, JuanAndres" userId="0b2736ba-af94-4643-8a6e-dfd9513c051e" providerId="ADAL" clId="{D551596B-68E3-4D46-A76A-477FDCF8F2AE}" dt="2020-07-01T18:08:58.297" v="424" actId="1076"/>
          <ac:picMkLst>
            <pc:docMk/>
            <pc:sldMk cId="3870549082" sldId="276"/>
            <ac:picMk id="16" creationId="{40D10F45-90ED-4D96-BBEC-4A1374D72673}"/>
          </ac:picMkLst>
        </pc:picChg>
        <pc:picChg chg="mod">
          <ac:chgData name="Posada, JuanAndres" userId="0b2736ba-af94-4643-8a6e-dfd9513c051e" providerId="ADAL" clId="{D551596B-68E3-4D46-A76A-477FDCF8F2AE}" dt="2020-07-02T08:59:05.733" v="429" actId="1076"/>
          <ac:picMkLst>
            <pc:docMk/>
            <pc:sldMk cId="3870549082" sldId="276"/>
            <ac:picMk id="22" creationId="{2E42ED4E-8511-4F88-A70C-7F1C20464A01}"/>
          </ac:picMkLst>
        </pc:picChg>
      </pc:sldChg>
      <pc:sldChg chg="addSp delSp modSp del mod ord modClrScheme chgLayout">
        <pc:chgData name="Posada, JuanAndres" userId="0b2736ba-af94-4643-8a6e-dfd9513c051e" providerId="ADAL" clId="{D551596B-68E3-4D46-A76A-477FDCF8F2AE}" dt="2020-07-02T09:12:36.275" v="551" actId="2696"/>
        <pc:sldMkLst>
          <pc:docMk/>
          <pc:sldMk cId="2239575213" sldId="277"/>
        </pc:sldMkLst>
        <pc:spChg chg="add del mod ord">
          <ac:chgData name="Posada, JuanAndres" userId="0b2736ba-af94-4643-8a6e-dfd9513c051e" providerId="ADAL" clId="{D551596B-68E3-4D46-A76A-477FDCF8F2AE}" dt="2020-07-02T09:07:43.895" v="478" actId="700"/>
          <ac:spMkLst>
            <pc:docMk/>
            <pc:sldMk cId="2239575213" sldId="277"/>
            <ac:spMk id="2" creationId="{86A02DE1-BAB6-F643-AA77-02E9F5DFDB1B}"/>
          </ac:spMkLst>
        </pc:spChg>
        <pc:spChg chg="mod ord">
          <ac:chgData name="Posada, JuanAndres" userId="0b2736ba-af94-4643-8a6e-dfd9513c051e" providerId="ADAL" clId="{D551596B-68E3-4D46-A76A-477FDCF8F2AE}" dt="2020-07-02T09:07:43.895" v="478" actId="700"/>
          <ac:spMkLst>
            <pc:docMk/>
            <pc:sldMk cId="2239575213" sldId="277"/>
            <ac:spMk id="3" creationId="{B1CE7802-6593-4347-BD1B-EE567787CF06}"/>
          </ac:spMkLst>
        </pc:spChg>
        <pc:spChg chg="add del mod ord">
          <ac:chgData name="Posada, JuanAndres" userId="0b2736ba-af94-4643-8a6e-dfd9513c051e" providerId="ADAL" clId="{D551596B-68E3-4D46-A76A-477FDCF8F2AE}" dt="2020-07-02T09:07:43.895" v="478" actId="700"/>
          <ac:spMkLst>
            <pc:docMk/>
            <pc:sldMk cId="2239575213" sldId="277"/>
            <ac:spMk id="14" creationId="{5F172FA1-DA03-0949-81E0-91FE7269B89B}"/>
          </ac:spMkLst>
        </pc:spChg>
      </pc:sldChg>
      <pc:sldChg chg="del">
        <pc:chgData name="Posada, JuanAndres" userId="0b2736ba-af94-4643-8a6e-dfd9513c051e" providerId="ADAL" clId="{D551596B-68E3-4D46-A76A-477FDCF8F2AE}" dt="2020-07-02T09:15:37.198" v="577" actId="2696"/>
        <pc:sldMkLst>
          <pc:docMk/>
          <pc:sldMk cId="2995796499" sldId="278"/>
        </pc:sldMkLst>
      </pc:sldChg>
      <pc:sldChg chg="modSp del">
        <pc:chgData name="Posada, JuanAndres" userId="0b2736ba-af94-4643-8a6e-dfd9513c051e" providerId="ADAL" clId="{D551596B-68E3-4D46-A76A-477FDCF8F2AE}" dt="2020-07-02T09:25:40.914" v="618" actId="2696"/>
        <pc:sldMkLst>
          <pc:docMk/>
          <pc:sldMk cId="351978980" sldId="279"/>
        </pc:sldMkLst>
        <pc:spChg chg="mod">
          <ac:chgData name="Posada, JuanAndres" userId="0b2736ba-af94-4643-8a6e-dfd9513c051e" providerId="ADAL" clId="{D551596B-68E3-4D46-A76A-477FDCF8F2AE}" dt="2020-07-02T09:20:15.484" v="580" actId="1076"/>
          <ac:spMkLst>
            <pc:docMk/>
            <pc:sldMk cId="351978980" sldId="279"/>
            <ac:spMk id="8" creationId="{32992BBE-1274-4C78-9041-7D41763AB80E}"/>
          </ac:spMkLst>
        </pc:spChg>
        <pc:spChg chg="mod">
          <ac:chgData name="Posada, JuanAndres" userId="0b2736ba-af94-4643-8a6e-dfd9513c051e" providerId="ADAL" clId="{D551596B-68E3-4D46-A76A-477FDCF8F2AE}" dt="2020-07-02T09:20:15.484" v="580" actId="1076"/>
          <ac:spMkLst>
            <pc:docMk/>
            <pc:sldMk cId="351978980" sldId="279"/>
            <ac:spMk id="9" creationId="{1880A0FF-2DFB-428E-B0A4-78C2DEBB4F49}"/>
          </ac:spMkLst>
        </pc:spChg>
        <pc:spChg chg="mod">
          <ac:chgData name="Posada, JuanAndres" userId="0b2736ba-af94-4643-8a6e-dfd9513c051e" providerId="ADAL" clId="{D551596B-68E3-4D46-A76A-477FDCF8F2AE}" dt="2020-07-02T09:20:15.484" v="580" actId="1076"/>
          <ac:spMkLst>
            <pc:docMk/>
            <pc:sldMk cId="351978980" sldId="279"/>
            <ac:spMk id="16" creationId="{8D4AF141-A787-45AE-AA12-6269752F9355}"/>
          </ac:spMkLst>
        </pc:spChg>
        <pc:grpChg chg="mod">
          <ac:chgData name="Posada, JuanAndres" userId="0b2736ba-af94-4643-8a6e-dfd9513c051e" providerId="ADAL" clId="{D551596B-68E3-4D46-A76A-477FDCF8F2AE}" dt="2020-07-02T09:21:15.063" v="598" actId="1076"/>
          <ac:grpSpMkLst>
            <pc:docMk/>
            <pc:sldMk cId="351978980" sldId="279"/>
            <ac:grpSpMk id="7" creationId="{480225F2-236C-44B1-AE47-560F2185E06E}"/>
          </ac:grpSpMkLst>
        </pc:grpChg>
      </pc:sldChg>
      <pc:sldChg chg="delSp modSp">
        <pc:chgData name="Posada, JuanAndres" userId="0b2736ba-af94-4643-8a6e-dfd9513c051e" providerId="ADAL" clId="{D551596B-68E3-4D46-A76A-477FDCF8F2AE}" dt="2020-07-01T16:25:56.066" v="3" actId="478"/>
        <pc:sldMkLst>
          <pc:docMk/>
          <pc:sldMk cId="1112600258" sldId="462"/>
        </pc:sldMkLst>
        <pc:spChg chg="mod">
          <ac:chgData name="Posada, JuanAndres" userId="0b2736ba-af94-4643-8a6e-dfd9513c051e" providerId="ADAL" clId="{D551596B-68E3-4D46-A76A-477FDCF8F2AE}" dt="2020-07-01T16:25:47.608" v="1"/>
          <ac:spMkLst>
            <pc:docMk/>
            <pc:sldMk cId="1112600258" sldId="462"/>
            <ac:spMk id="2" creationId="{00000000-0000-0000-0000-000000000000}"/>
          </ac:spMkLst>
        </pc:spChg>
        <pc:spChg chg="mod">
          <ac:chgData name="Posada, JuanAndres" userId="0b2736ba-af94-4643-8a6e-dfd9513c051e" providerId="ADAL" clId="{D551596B-68E3-4D46-A76A-477FDCF8F2AE}" dt="2020-07-01T16:25:38.981" v="0"/>
          <ac:spMkLst>
            <pc:docMk/>
            <pc:sldMk cId="1112600258" sldId="462"/>
            <ac:spMk id="3" creationId="{00000000-0000-0000-0000-000000000000}"/>
          </ac:spMkLst>
        </pc:spChg>
        <pc:picChg chg="del mod">
          <ac:chgData name="Posada, JuanAndres" userId="0b2736ba-af94-4643-8a6e-dfd9513c051e" providerId="ADAL" clId="{D551596B-68E3-4D46-A76A-477FDCF8F2AE}" dt="2020-07-01T16:25:56.066" v="3" actId="478"/>
          <ac:picMkLst>
            <pc:docMk/>
            <pc:sldMk cId="1112600258" sldId="462"/>
            <ac:picMk id="4" creationId="{00000000-0000-0000-0000-000000000000}"/>
          </ac:picMkLst>
        </pc:picChg>
      </pc:sldChg>
      <pc:sldChg chg="modSp">
        <pc:chgData name="Posada, JuanAndres" userId="0b2736ba-af94-4643-8a6e-dfd9513c051e" providerId="ADAL" clId="{D551596B-68E3-4D46-A76A-477FDCF8F2AE}" dt="2020-07-01T16:26:35.237" v="11" actId="20577"/>
        <pc:sldMkLst>
          <pc:docMk/>
          <pc:sldMk cId="1592991364" sldId="612"/>
        </pc:sldMkLst>
        <pc:spChg chg="mod">
          <ac:chgData name="Posada, JuanAndres" userId="0b2736ba-af94-4643-8a6e-dfd9513c051e" providerId="ADAL" clId="{D551596B-68E3-4D46-A76A-477FDCF8F2AE}" dt="2020-07-01T16:26:35.237" v="11" actId="20577"/>
          <ac:spMkLst>
            <pc:docMk/>
            <pc:sldMk cId="1592991364" sldId="612"/>
            <ac:spMk id="3" creationId="{0B14CB9A-8CCB-A447-9D8A-990D2500EF94}"/>
          </ac:spMkLst>
        </pc:spChg>
      </pc:sldChg>
      <pc:sldChg chg="del">
        <pc:chgData name="Posada, JuanAndres" userId="0b2736ba-af94-4643-8a6e-dfd9513c051e" providerId="ADAL" clId="{D551596B-68E3-4D46-A76A-477FDCF8F2AE}" dt="2020-07-01T16:27:30.813" v="19" actId="2696"/>
        <pc:sldMkLst>
          <pc:docMk/>
          <pc:sldMk cId="3329272137" sldId="614"/>
        </pc:sldMkLst>
      </pc:sldChg>
      <pc:sldChg chg="del">
        <pc:chgData name="Posada, JuanAndres" userId="0b2736ba-af94-4643-8a6e-dfd9513c051e" providerId="ADAL" clId="{D551596B-68E3-4D46-A76A-477FDCF8F2AE}" dt="2020-07-01T16:27:31.870" v="20" actId="2696"/>
        <pc:sldMkLst>
          <pc:docMk/>
          <pc:sldMk cId="1258270248" sldId="616"/>
        </pc:sldMkLst>
      </pc:sldChg>
      <pc:sldChg chg="del">
        <pc:chgData name="Posada, JuanAndres" userId="0b2736ba-af94-4643-8a6e-dfd9513c051e" providerId="ADAL" clId="{D551596B-68E3-4D46-A76A-477FDCF8F2AE}" dt="2020-07-01T16:27:32.870" v="21" actId="2696"/>
        <pc:sldMkLst>
          <pc:docMk/>
          <pc:sldMk cId="3031212613" sldId="617"/>
        </pc:sldMkLst>
      </pc:sldChg>
      <pc:sldChg chg="del">
        <pc:chgData name="Posada, JuanAndres" userId="0b2736ba-af94-4643-8a6e-dfd9513c051e" providerId="ADAL" clId="{D551596B-68E3-4D46-A76A-477FDCF8F2AE}" dt="2020-07-01T16:27:33.921" v="22" actId="2696"/>
        <pc:sldMkLst>
          <pc:docMk/>
          <pc:sldMk cId="3727644893" sldId="618"/>
        </pc:sldMkLst>
      </pc:sldChg>
      <pc:sldChg chg="delSp ord">
        <pc:chgData name="Posada, JuanAndres" userId="0b2736ba-af94-4643-8a6e-dfd9513c051e" providerId="ADAL" clId="{D551596B-68E3-4D46-A76A-477FDCF8F2AE}" dt="2020-07-01T16:27:05.108" v="16"/>
        <pc:sldMkLst>
          <pc:docMk/>
          <pc:sldMk cId="2277730531" sldId="750"/>
        </pc:sldMkLst>
        <pc:picChg chg="del">
          <ac:chgData name="Posada, JuanAndres" userId="0b2736ba-af94-4643-8a6e-dfd9513c051e" providerId="ADAL" clId="{D551596B-68E3-4D46-A76A-477FDCF8F2AE}" dt="2020-07-01T16:26:55.798" v="14" actId="478"/>
          <ac:picMkLst>
            <pc:docMk/>
            <pc:sldMk cId="2277730531" sldId="750"/>
            <ac:picMk id="4" creationId="{00000000-0000-0000-0000-000000000000}"/>
          </ac:picMkLst>
        </pc:picChg>
      </pc:sldChg>
      <pc:sldChg chg="modSp add">
        <pc:chgData name="Posada, JuanAndres" userId="0b2736ba-af94-4643-8a6e-dfd9513c051e" providerId="ADAL" clId="{D551596B-68E3-4D46-A76A-477FDCF8F2AE}" dt="2020-07-01T16:27:52.751" v="25"/>
        <pc:sldMkLst>
          <pc:docMk/>
          <pc:sldMk cId="2457112941" sldId="751"/>
        </pc:sldMkLst>
        <pc:spChg chg="mod">
          <ac:chgData name="Posada, JuanAndres" userId="0b2736ba-af94-4643-8a6e-dfd9513c051e" providerId="ADAL" clId="{D551596B-68E3-4D46-A76A-477FDCF8F2AE}" dt="2020-07-01T16:27:47.580" v="24"/>
          <ac:spMkLst>
            <pc:docMk/>
            <pc:sldMk cId="2457112941" sldId="751"/>
            <ac:spMk id="2" creationId="{045EE534-8708-0843-A5BB-86DB8E5A7646}"/>
          </ac:spMkLst>
        </pc:spChg>
        <pc:spChg chg="mod">
          <ac:chgData name="Posada, JuanAndres" userId="0b2736ba-af94-4643-8a6e-dfd9513c051e" providerId="ADAL" clId="{D551596B-68E3-4D46-A76A-477FDCF8F2AE}" dt="2020-07-01T16:27:52.751" v="25"/>
          <ac:spMkLst>
            <pc:docMk/>
            <pc:sldMk cId="2457112941" sldId="751"/>
            <ac:spMk id="3" creationId="{CB75E16C-4C08-9E49-97D6-2386E56A4623}"/>
          </ac:spMkLst>
        </pc:spChg>
      </pc:sldChg>
      <pc:sldChg chg="addSp delSp modSp add modAnim">
        <pc:chgData name="Posada, JuanAndres" userId="0b2736ba-af94-4643-8a6e-dfd9513c051e" providerId="ADAL" clId="{D551596B-68E3-4D46-A76A-477FDCF8F2AE}" dt="2020-07-01T18:05:59.499" v="405" actId="1037"/>
        <pc:sldMkLst>
          <pc:docMk/>
          <pc:sldMk cId="438682849" sldId="752"/>
        </pc:sldMkLst>
        <pc:spChg chg="mod">
          <ac:chgData name="Posada, JuanAndres" userId="0b2736ba-af94-4643-8a6e-dfd9513c051e" providerId="ADAL" clId="{D551596B-68E3-4D46-A76A-477FDCF8F2AE}" dt="2020-07-01T16:29:33.149" v="31"/>
          <ac:spMkLst>
            <pc:docMk/>
            <pc:sldMk cId="438682849" sldId="752"/>
            <ac:spMk id="3" creationId="{41400B4F-610D-1A44-8E11-071A1F5D0315}"/>
          </ac:spMkLst>
        </pc:spChg>
        <pc:spChg chg="add mod">
          <ac:chgData name="Posada, JuanAndres" userId="0b2736ba-af94-4643-8a6e-dfd9513c051e" providerId="ADAL" clId="{D551596B-68E3-4D46-A76A-477FDCF8F2AE}" dt="2020-07-01T17:59:12.113" v="274" actId="113"/>
          <ac:spMkLst>
            <pc:docMk/>
            <pc:sldMk cId="438682849" sldId="752"/>
            <ac:spMk id="24" creationId="{A307352E-9B79-DD4F-A0A1-1B37625F03DB}"/>
          </ac:spMkLst>
        </pc:spChg>
        <pc:spChg chg="add mod">
          <ac:chgData name="Posada, JuanAndres" userId="0b2736ba-af94-4643-8a6e-dfd9513c051e" providerId="ADAL" clId="{D551596B-68E3-4D46-A76A-477FDCF8F2AE}" dt="2020-07-01T17:58:57.845" v="268" actId="571"/>
          <ac:spMkLst>
            <pc:docMk/>
            <pc:sldMk cId="438682849" sldId="752"/>
            <ac:spMk id="25" creationId="{D4503FDD-7AB7-A442-A3D0-2D4A954BA930}"/>
          </ac:spMkLst>
        </pc:spChg>
        <pc:spChg chg="add mod">
          <ac:chgData name="Posada, JuanAndres" userId="0b2736ba-af94-4643-8a6e-dfd9513c051e" providerId="ADAL" clId="{D551596B-68E3-4D46-A76A-477FDCF8F2AE}" dt="2020-07-01T18:01:29.165" v="329" actId="113"/>
          <ac:spMkLst>
            <pc:docMk/>
            <pc:sldMk cId="438682849" sldId="752"/>
            <ac:spMk id="26" creationId="{004D988C-DA8D-DF40-918E-685760071707}"/>
          </ac:spMkLst>
        </pc:spChg>
        <pc:spChg chg="add mod">
          <ac:chgData name="Posada, JuanAndres" userId="0b2736ba-af94-4643-8a6e-dfd9513c051e" providerId="ADAL" clId="{D551596B-68E3-4D46-A76A-477FDCF8F2AE}" dt="2020-07-01T17:59:56.171" v="287" actId="20577"/>
          <ac:spMkLst>
            <pc:docMk/>
            <pc:sldMk cId="438682849" sldId="752"/>
            <ac:spMk id="27" creationId="{D055AD48-80CA-3E43-8251-2320B5C80010}"/>
          </ac:spMkLst>
        </pc:spChg>
        <pc:spChg chg="add mod">
          <ac:chgData name="Posada, JuanAndres" userId="0b2736ba-af94-4643-8a6e-dfd9513c051e" providerId="ADAL" clId="{D551596B-68E3-4D46-A76A-477FDCF8F2AE}" dt="2020-07-01T18:00:21.790" v="297" actId="1076"/>
          <ac:spMkLst>
            <pc:docMk/>
            <pc:sldMk cId="438682849" sldId="752"/>
            <ac:spMk id="28" creationId="{BEC65B31-E1ED-A64A-841C-0E48E50BD8F6}"/>
          </ac:spMkLst>
        </pc:spChg>
        <pc:spChg chg="add mod">
          <ac:chgData name="Posada, JuanAndres" userId="0b2736ba-af94-4643-8a6e-dfd9513c051e" providerId="ADAL" clId="{D551596B-68E3-4D46-A76A-477FDCF8F2AE}" dt="2020-07-01T18:00:25.839" v="299" actId="571"/>
          <ac:spMkLst>
            <pc:docMk/>
            <pc:sldMk cId="438682849" sldId="752"/>
            <ac:spMk id="29" creationId="{AEE2A50B-D147-9142-9C9F-B71C9C7D1E50}"/>
          </ac:spMkLst>
        </pc:spChg>
        <pc:spChg chg="add mod">
          <ac:chgData name="Posada, JuanAndres" userId="0b2736ba-af94-4643-8a6e-dfd9513c051e" providerId="ADAL" clId="{D551596B-68E3-4D46-A76A-477FDCF8F2AE}" dt="2020-07-01T18:01:09.373" v="318" actId="113"/>
          <ac:spMkLst>
            <pc:docMk/>
            <pc:sldMk cId="438682849" sldId="752"/>
            <ac:spMk id="30" creationId="{E470688A-AA28-6A45-9B43-15B82BD84C24}"/>
          </ac:spMkLst>
        </pc:spChg>
        <pc:spChg chg="add del mod">
          <ac:chgData name="Posada, JuanAndres" userId="0b2736ba-af94-4643-8a6e-dfd9513c051e" providerId="ADAL" clId="{D551596B-68E3-4D46-A76A-477FDCF8F2AE}" dt="2020-07-01T18:01:33.435" v="331" actId="478"/>
          <ac:spMkLst>
            <pc:docMk/>
            <pc:sldMk cId="438682849" sldId="752"/>
            <ac:spMk id="31" creationId="{CFC52147-9985-C34A-AD51-74F063F387D9}"/>
          </ac:spMkLst>
        </pc:spChg>
        <pc:spChg chg="add mod">
          <ac:chgData name="Posada, JuanAndres" userId="0b2736ba-af94-4643-8a6e-dfd9513c051e" providerId="ADAL" clId="{D551596B-68E3-4D46-A76A-477FDCF8F2AE}" dt="2020-07-01T18:03:33.668" v="357" actId="113"/>
          <ac:spMkLst>
            <pc:docMk/>
            <pc:sldMk cId="438682849" sldId="752"/>
            <ac:spMk id="32" creationId="{4494C1A0-68E8-654A-84B3-A199F6BB47CB}"/>
          </ac:spMkLst>
        </pc:spChg>
        <pc:spChg chg="add del mod">
          <ac:chgData name="Posada, JuanAndres" userId="0b2736ba-af94-4643-8a6e-dfd9513c051e" providerId="ADAL" clId="{D551596B-68E3-4D46-A76A-477FDCF8F2AE}" dt="2020-07-01T18:01:45.388" v="335" actId="478"/>
          <ac:spMkLst>
            <pc:docMk/>
            <pc:sldMk cId="438682849" sldId="752"/>
            <ac:spMk id="33" creationId="{BEDB43A3-12B8-9A42-94DC-BD2409930397}"/>
          </ac:spMkLst>
        </pc:spChg>
        <pc:spChg chg="add mod">
          <ac:chgData name="Posada, JuanAndres" userId="0b2736ba-af94-4643-8a6e-dfd9513c051e" providerId="ADAL" clId="{D551596B-68E3-4D46-A76A-477FDCF8F2AE}" dt="2020-07-01T18:02:44.997" v="343" actId="122"/>
          <ac:spMkLst>
            <pc:docMk/>
            <pc:sldMk cId="438682849" sldId="752"/>
            <ac:spMk id="34" creationId="{4569E44A-87A4-9441-B521-DDC39B63F7A0}"/>
          </ac:spMkLst>
        </pc:spChg>
        <pc:spChg chg="add mod">
          <ac:chgData name="Posada, JuanAndres" userId="0b2736ba-af94-4643-8a6e-dfd9513c051e" providerId="ADAL" clId="{D551596B-68E3-4D46-A76A-477FDCF8F2AE}" dt="2020-07-01T18:03:12.748" v="351" actId="122"/>
          <ac:spMkLst>
            <pc:docMk/>
            <pc:sldMk cId="438682849" sldId="752"/>
            <ac:spMk id="35" creationId="{A185D306-600D-0E44-B543-17AAB4354321}"/>
          </ac:spMkLst>
        </pc:spChg>
        <pc:picChg chg="add mod">
          <ac:chgData name="Posada, JuanAndres" userId="0b2736ba-af94-4643-8a6e-dfd9513c051e" providerId="ADAL" clId="{D551596B-68E3-4D46-A76A-477FDCF8F2AE}" dt="2020-07-01T18:01:26.188" v="328" actId="1076"/>
          <ac:picMkLst>
            <pc:docMk/>
            <pc:sldMk cId="438682849" sldId="752"/>
            <ac:picMk id="5" creationId="{196B0545-9120-E641-BEB0-F4FF6B891D90}"/>
          </ac:picMkLst>
        </pc:picChg>
        <pc:picChg chg="add mod">
          <ac:chgData name="Posada, JuanAndres" userId="0b2736ba-af94-4643-8a6e-dfd9513c051e" providerId="ADAL" clId="{D551596B-68E3-4D46-A76A-477FDCF8F2AE}" dt="2020-07-01T18:05:59.499" v="405" actId="1037"/>
          <ac:picMkLst>
            <pc:docMk/>
            <pc:sldMk cId="438682849" sldId="752"/>
            <ac:picMk id="7" creationId="{C4AFC5B3-967A-9745-887B-FDA8222AAE07}"/>
          </ac:picMkLst>
        </pc:picChg>
        <pc:picChg chg="add mod">
          <ac:chgData name="Posada, JuanAndres" userId="0b2736ba-af94-4643-8a6e-dfd9513c051e" providerId="ADAL" clId="{D551596B-68E3-4D46-A76A-477FDCF8F2AE}" dt="2020-07-01T18:05:56.043" v="400" actId="1038"/>
          <ac:picMkLst>
            <pc:docMk/>
            <pc:sldMk cId="438682849" sldId="752"/>
            <ac:picMk id="9" creationId="{DB4291F8-3797-2447-84A7-24FDFD245E23}"/>
          </ac:picMkLst>
        </pc:picChg>
        <pc:picChg chg="add mod">
          <ac:chgData name="Posada, JuanAndres" userId="0b2736ba-af94-4643-8a6e-dfd9513c051e" providerId="ADAL" clId="{D551596B-68E3-4D46-A76A-477FDCF8F2AE}" dt="2020-07-01T18:04:14.722" v="370" actId="1038"/>
          <ac:picMkLst>
            <pc:docMk/>
            <pc:sldMk cId="438682849" sldId="752"/>
            <ac:picMk id="11" creationId="{D255D805-72E3-EB4F-9D21-E3A2D7D5D9C4}"/>
          </ac:picMkLst>
        </pc:picChg>
        <pc:picChg chg="add mod">
          <ac:chgData name="Posada, JuanAndres" userId="0b2736ba-af94-4643-8a6e-dfd9513c051e" providerId="ADAL" clId="{D551596B-68E3-4D46-A76A-477FDCF8F2AE}" dt="2020-07-01T18:05:51.306" v="395" actId="1035"/>
          <ac:picMkLst>
            <pc:docMk/>
            <pc:sldMk cId="438682849" sldId="752"/>
            <ac:picMk id="13" creationId="{5E00AA8C-9BBD-5342-856E-3ABBA61B6C80}"/>
          </ac:picMkLst>
        </pc:picChg>
        <pc:picChg chg="add mod">
          <ac:chgData name="Posada, JuanAndres" userId="0b2736ba-af94-4643-8a6e-dfd9513c051e" providerId="ADAL" clId="{D551596B-68E3-4D46-A76A-477FDCF8F2AE}" dt="2020-07-01T18:04:35.970" v="374" actId="1076"/>
          <ac:picMkLst>
            <pc:docMk/>
            <pc:sldMk cId="438682849" sldId="752"/>
            <ac:picMk id="15" creationId="{DA544DED-5391-314B-B75B-13C1FB984873}"/>
          </ac:picMkLst>
        </pc:picChg>
        <pc:picChg chg="add mod">
          <ac:chgData name="Posada, JuanAndres" userId="0b2736ba-af94-4643-8a6e-dfd9513c051e" providerId="ADAL" clId="{D551596B-68E3-4D46-A76A-477FDCF8F2AE}" dt="2020-07-01T17:58:23.472" v="256" actId="1076"/>
          <ac:picMkLst>
            <pc:docMk/>
            <pc:sldMk cId="438682849" sldId="752"/>
            <ac:picMk id="17" creationId="{E552863A-1E46-1840-AE3F-0B49145AFEB9}"/>
          </ac:picMkLst>
        </pc:picChg>
        <pc:picChg chg="add mod">
          <ac:chgData name="Posada, JuanAndres" userId="0b2736ba-af94-4643-8a6e-dfd9513c051e" providerId="ADAL" clId="{D551596B-68E3-4D46-A76A-477FDCF8F2AE}" dt="2020-07-01T18:05:42.211" v="390" actId="1037"/>
          <ac:picMkLst>
            <pc:docMk/>
            <pc:sldMk cId="438682849" sldId="752"/>
            <ac:picMk id="19" creationId="{ECA86693-6E3A-F142-B5F7-8791081859CD}"/>
          </ac:picMkLst>
        </pc:picChg>
        <pc:picChg chg="add del mod">
          <ac:chgData name="Posada, JuanAndres" userId="0b2736ba-af94-4643-8a6e-dfd9513c051e" providerId="ADAL" clId="{D551596B-68E3-4D46-A76A-477FDCF8F2AE}" dt="2020-07-01T17:53:09.213" v="77" actId="478"/>
          <ac:picMkLst>
            <pc:docMk/>
            <pc:sldMk cId="438682849" sldId="752"/>
            <ac:picMk id="21" creationId="{19B897F8-1CCD-8B42-9540-9C6881B7FF63}"/>
          </ac:picMkLst>
        </pc:picChg>
        <pc:picChg chg="add mod">
          <ac:chgData name="Posada, JuanAndres" userId="0b2736ba-af94-4643-8a6e-dfd9513c051e" providerId="ADAL" clId="{D551596B-68E3-4D46-A76A-477FDCF8F2AE}" dt="2020-07-01T18:05:45.395" v="391" actId="1036"/>
          <ac:picMkLst>
            <pc:docMk/>
            <pc:sldMk cId="438682849" sldId="752"/>
            <ac:picMk id="23" creationId="{027497C9-1DDC-6548-A36B-6CD12652BED2}"/>
          </ac:picMkLst>
        </pc:picChg>
      </pc:sldChg>
      <pc:sldChg chg="modSp add del">
        <pc:chgData name="Posada, JuanAndres" userId="0b2736ba-af94-4643-8a6e-dfd9513c051e" providerId="ADAL" clId="{D551596B-68E3-4D46-A76A-477FDCF8F2AE}" dt="2020-07-01T18:07:46.207" v="415" actId="2696"/>
        <pc:sldMkLst>
          <pc:docMk/>
          <pc:sldMk cId="2288043634" sldId="753"/>
        </pc:sldMkLst>
        <pc:spChg chg="mod">
          <ac:chgData name="Posada, JuanAndres" userId="0b2736ba-af94-4643-8a6e-dfd9513c051e" providerId="ADAL" clId="{D551596B-68E3-4D46-A76A-477FDCF8F2AE}" dt="2020-07-01T18:07:12.086" v="410"/>
          <ac:spMkLst>
            <pc:docMk/>
            <pc:sldMk cId="2288043634" sldId="753"/>
            <ac:spMk id="2" creationId="{138CE548-B0B9-C340-AAC9-A520813A99FA}"/>
          </ac:spMkLst>
        </pc:spChg>
        <pc:spChg chg="mod">
          <ac:chgData name="Posada, JuanAndres" userId="0b2736ba-af94-4643-8a6e-dfd9513c051e" providerId="ADAL" clId="{D551596B-68E3-4D46-A76A-477FDCF8F2AE}" dt="2020-07-01T18:07:17.886" v="411"/>
          <ac:spMkLst>
            <pc:docMk/>
            <pc:sldMk cId="2288043634" sldId="753"/>
            <ac:spMk id="3" creationId="{DEDDFEBA-11DF-EE46-896E-D80F9138D02B}"/>
          </ac:spMkLst>
        </pc:spChg>
      </pc:sldChg>
      <pc:sldChg chg="modSp add">
        <pc:chgData name="Posada, JuanAndres" userId="0b2736ba-af94-4643-8a6e-dfd9513c051e" providerId="ADAL" clId="{D551596B-68E3-4D46-A76A-477FDCF8F2AE}" dt="2020-07-01T18:08:03.502" v="418" actId="255"/>
        <pc:sldMkLst>
          <pc:docMk/>
          <pc:sldMk cId="719905139" sldId="754"/>
        </pc:sldMkLst>
        <pc:spChg chg="mod">
          <ac:chgData name="Posada, JuanAndres" userId="0b2736ba-af94-4643-8a6e-dfd9513c051e" providerId="ADAL" clId="{D551596B-68E3-4D46-A76A-477FDCF8F2AE}" dt="2020-07-01T18:07:32.388" v="413"/>
          <ac:spMkLst>
            <pc:docMk/>
            <pc:sldMk cId="719905139" sldId="754"/>
            <ac:spMk id="2" creationId="{4753936C-68A7-3948-A0AA-BD9408438D35}"/>
          </ac:spMkLst>
        </pc:spChg>
        <pc:spChg chg="mod">
          <ac:chgData name="Posada, JuanAndres" userId="0b2736ba-af94-4643-8a6e-dfd9513c051e" providerId="ADAL" clId="{D551596B-68E3-4D46-A76A-477FDCF8F2AE}" dt="2020-07-01T18:08:03.502" v="418" actId="255"/>
          <ac:spMkLst>
            <pc:docMk/>
            <pc:sldMk cId="719905139" sldId="754"/>
            <ac:spMk id="3" creationId="{00D8255B-84C2-5E48-B0AF-6177AAEA8BA5}"/>
          </ac:spMkLst>
        </pc:spChg>
      </pc:sldChg>
      <pc:sldChg chg="modSp add">
        <pc:chgData name="Posada, JuanAndres" userId="0b2736ba-af94-4643-8a6e-dfd9513c051e" providerId="ADAL" clId="{D551596B-68E3-4D46-A76A-477FDCF8F2AE}" dt="2020-07-01T18:08:46.166" v="421"/>
        <pc:sldMkLst>
          <pc:docMk/>
          <pc:sldMk cId="3973757704" sldId="755"/>
        </pc:sldMkLst>
        <pc:spChg chg="mod">
          <ac:chgData name="Posada, JuanAndres" userId="0b2736ba-af94-4643-8a6e-dfd9513c051e" providerId="ADAL" clId="{D551596B-68E3-4D46-A76A-477FDCF8F2AE}" dt="2020-07-01T18:08:40.895" v="420"/>
          <ac:spMkLst>
            <pc:docMk/>
            <pc:sldMk cId="3973757704" sldId="755"/>
            <ac:spMk id="2" creationId="{4D71FDD9-4E43-CF41-82A0-13F72CE05F71}"/>
          </ac:spMkLst>
        </pc:spChg>
        <pc:spChg chg="mod">
          <ac:chgData name="Posada, JuanAndres" userId="0b2736ba-af94-4643-8a6e-dfd9513c051e" providerId="ADAL" clId="{D551596B-68E3-4D46-A76A-477FDCF8F2AE}" dt="2020-07-01T18:08:46.166" v="421"/>
          <ac:spMkLst>
            <pc:docMk/>
            <pc:sldMk cId="3973757704" sldId="755"/>
            <ac:spMk id="3" creationId="{4F27799A-1B24-6043-91F8-2BB07852E5A1}"/>
          </ac:spMkLst>
        </pc:spChg>
      </pc:sldChg>
      <pc:sldChg chg="addSp modSp add">
        <pc:chgData name="Posada, JuanAndres" userId="0b2736ba-af94-4643-8a6e-dfd9513c051e" providerId="ADAL" clId="{D551596B-68E3-4D46-A76A-477FDCF8F2AE}" dt="2020-07-02T09:07:13.271" v="475" actId="1076"/>
        <pc:sldMkLst>
          <pc:docMk/>
          <pc:sldMk cId="2492138390" sldId="756"/>
        </pc:sldMkLst>
        <pc:spChg chg="mod">
          <ac:chgData name="Posada, JuanAndres" userId="0b2736ba-af94-4643-8a6e-dfd9513c051e" providerId="ADAL" clId="{D551596B-68E3-4D46-A76A-477FDCF8F2AE}" dt="2020-07-02T08:59:18.284" v="431"/>
          <ac:spMkLst>
            <pc:docMk/>
            <pc:sldMk cId="2492138390" sldId="756"/>
            <ac:spMk id="2" creationId="{0227ADEF-F8C5-474E-B445-0B028D301379}"/>
          </ac:spMkLst>
        </pc:spChg>
        <pc:spChg chg="mod">
          <ac:chgData name="Posada, JuanAndres" userId="0b2736ba-af94-4643-8a6e-dfd9513c051e" providerId="ADAL" clId="{D551596B-68E3-4D46-A76A-477FDCF8F2AE}" dt="2020-07-02T09:06:37.734" v="465" actId="14100"/>
          <ac:spMkLst>
            <pc:docMk/>
            <pc:sldMk cId="2492138390" sldId="756"/>
            <ac:spMk id="3" creationId="{D439672C-BA25-0F42-A82C-0E4168DC58EA}"/>
          </ac:spMkLst>
        </pc:spChg>
        <pc:spChg chg="add mod">
          <ac:chgData name="Posada, JuanAndres" userId="0b2736ba-af94-4643-8a6e-dfd9513c051e" providerId="ADAL" clId="{D551596B-68E3-4D46-A76A-477FDCF8F2AE}" dt="2020-07-02T09:07:13.271" v="475" actId="1076"/>
          <ac:spMkLst>
            <pc:docMk/>
            <pc:sldMk cId="2492138390" sldId="756"/>
            <ac:spMk id="5" creationId="{2076860F-65A9-BD48-AF68-E73B4EFF2D02}"/>
          </ac:spMkLst>
        </pc:spChg>
        <pc:spChg chg="add mod">
          <ac:chgData name="Posada, JuanAndres" userId="0b2736ba-af94-4643-8a6e-dfd9513c051e" providerId="ADAL" clId="{D551596B-68E3-4D46-A76A-477FDCF8F2AE}" dt="2020-07-02T09:07:13.271" v="475" actId="1076"/>
          <ac:spMkLst>
            <pc:docMk/>
            <pc:sldMk cId="2492138390" sldId="756"/>
            <ac:spMk id="6" creationId="{C583963E-9F50-4945-A3CB-946A6CBDF5FE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11" creationId="{0E41C6CA-DF60-624B-B464-DC8481456A07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12" creationId="{14493B3F-71C9-3544-9663-6D74A9389129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13" creationId="{7DF30E53-D39D-6A4E-8875-ED43EB0611A6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14" creationId="{C5471568-BE18-194D-B3CA-3AD90DA91EFE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15" creationId="{AD6E5A76-201B-0D4B-8B34-D6C376DC128A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16" creationId="{E3437FC2-ED65-3646-B268-5198D9EB782C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17" creationId="{511125E5-E12E-6344-A017-0925BBA6FE36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18" creationId="{5E61CBA5-4110-4946-8881-870D36ED324E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19" creationId="{2161FF3E-76EA-C445-903E-D16C7C8D7019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20" creationId="{DD2B502C-8292-2344-9DFC-BAFF59FBAAF3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21" creationId="{206F293F-792A-5F42-A7AD-CCBC28D1F622}"/>
          </ac:spMkLst>
        </pc:spChg>
        <pc:spChg chg="add mod">
          <ac:chgData name="Posada, JuanAndres" userId="0b2736ba-af94-4643-8a6e-dfd9513c051e" providerId="ADAL" clId="{D551596B-68E3-4D46-A76A-477FDCF8F2AE}" dt="2020-07-02T09:06:44.764" v="466" actId="164"/>
          <ac:spMkLst>
            <pc:docMk/>
            <pc:sldMk cId="2492138390" sldId="756"/>
            <ac:spMk id="22" creationId="{8E5E53CB-B5A5-2A4D-8888-EFAAC7881C85}"/>
          </ac:spMkLst>
        </pc:spChg>
        <pc:grpChg chg="add mod">
          <ac:chgData name="Posada, JuanAndres" userId="0b2736ba-af94-4643-8a6e-dfd9513c051e" providerId="ADAL" clId="{D551596B-68E3-4D46-A76A-477FDCF8F2AE}" dt="2020-07-02T09:07:13.271" v="475" actId="1076"/>
          <ac:grpSpMkLst>
            <pc:docMk/>
            <pc:sldMk cId="2492138390" sldId="756"/>
            <ac:grpSpMk id="23" creationId="{C09379A3-7267-5F41-BDDC-81DEE239F2DA}"/>
          </ac:grpSpMkLst>
        </pc:grpChg>
        <pc:picChg chg="add mod">
          <ac:chgData name="Posada, JuanAndres" userId="0b2736ba-af94-4643-8a6e-dfd9513c051e" providerId="ADAL" clId="{D551596B-68E3-4D46-A76A-477FDCF8F2AE}" dt="2020-07-02T09:07:13.271" v="475" actId="1076"/>
          <ac:picMkLst>
            <pc:docMk/>
            <pc:sldMk cId="2492138390" sldId="756"/>
            <ac:picMk id="8" creationId="{F03ACFA3-FB74-9D4A-A645-934BCAE0A462}"/>
          </ac:picMkLst>
        </pc:picChg>
        <pc:picChg chg="add mod">
          <ac:chgData name="Posada, JuanAndres" userId="0b2736ba-af94-4643-8a6e-dfd9513c051e" providerId="ADAL" clId="{D551596B-68E3-4D46-A76A-477FDCF8F2AE}" dt="2020-07-02T09:07:13.271" v="475" actId="1076"/>
          <ac:picMkLst>
            <pc:docMk/>
            <pc:sldMk cId="2492138390" sldId="756"/>
            <ac:picMk id="10" creationId="{BFCDC419-54F6-D24D-93E2-E0355CAEB357}"/>
          </ac:picMkLst>
        </pc:picChg>
      </pc:sldChg>
      <pc:sldChg chg="addSp delSp modSp add">
        <pc:chgData name="Posada, JuanAndres" userId="0b2736ba-af94-4643-8a6e-dfd9513c051e" providerId="ADAL" clId="{D551596B-68E3-4D46-A76A-477FDCF8F2AE}" dt="2020-07-02T09:27:17.697" v="638" actId="1038"/>
        <pc:sldMkLst>
          <pc:docMk/>
          <pc:sldMk cId="2664584027" sldId="757"/>
        </pc:sldMkLst>
        <pc:spChg chg="mod">
          <ac:chgData name="Posada, JuanAndres" userId="0b2736ba-af94-4643-8a6e-dfd9513c051e" providerId="ADAL" clId="{D551596B-68E3-4D46-A76A-477FDCF8F2AE}" dt="2020-07-02T09:07:52.659" v="480"/>
          <ac:spMkLst>
            <pc:docMk/>
            <pc:sldMk cId="2664584027" sldId="757"/>
            <ac:spMk id="3" creationId="{40882F8D-B109-D746-A18F-70E90D770EF2}"/>
          </ac:spMkLst>
        </pc:spChg>
        <pc:spChg chg="del">
          <ac:chgData name="Posada, JuanAndres" userId="0b2736ba-af94-4643-8a6e-dfd9513c051e" providerId="ADAL" clId="{D551596B-68E3-4D46-A76A-477FDCF8F2AE}" dt="2020-07-02T09:08:18.292" v="484" actId="478"/>
          <ac:spMkLst>
            <pc:docMk/>
            <pc:sldMk cId="2664584027" sldId="757"/>
            <ac:spMk id="4" creationId="{54D723A1-1DDD-2740-B3DA-6E99A75918C6}"/>
          </ac:spMkLst>
        </pc:spChg>
        <pc:spChg chg="add mod">
          <ac:chgData name="Posada, JuanAndres" userId="0b2736ba-af94-4643-8a6e-dfd9513c051e" providerId="ADAL" clId="{D551596B-68E3-4D46-A76A-477FDCF8F2AE}" dt="2020-07-02T09:10:28.228" v="518" actId="1076"/>
          <ac:spMkLst>
            <pc:docMk/>
            <pc:sldMk cId="2664584027" sldId="757"/>
            <ac:spMk id="5" creationId="{5BD45873-4267-6545-8EB0-250779DCF85F}"/>
          </ac:spMkLst>
        </pc:spChg>
        <pc:spChg chg="del mod topLvl">
          <ac:chgData name="Posada, JuanAndres" userId="0b2736ba-af94-4643-8a6e-dfd9513c051e" providerId="ADAL" clId="{D551596B-68E3-4D46-A76A-477FDCF8F2AE}" dt="2020-07-02T09:09:21.917" v="501" actId="478"/>
          <ac:spMkLst>
            <pc:docMk/>
            <pc:sldMk cId="2664584027" sldId="757"/>
            <ac:spMk id="9" creationId="{2AC9523A-9F4F-EE49-8F0F-6723FFC3CCA0}"/>
          </ac:spMkLst>
        </pc:spChg>
        <pc:spChg chg="mod">
          <ac:chgData name="Posada, JuanAndres" userId="0b2736ba-af94-4643-8a6e-dfd9513c051e" providerId="ADAL" clId="{D551596B-68E3-4D46-A76A-477FDCF8F2AE}" dt="2020-07-02T09:09:51.671" v="508" actId="2711"/>
          <ac:spMkLst>
            <pc:docMk/>
            <pc:sldMk cId="2664584027" sldId="757"/>
            <ac:spMk id="12" creationId="{EE1E450A-D045-0544-8581-C394FD54DAD1}"/>
          </ac:spMkLst>
        </pc:spChg>
        <pc:spChg chg="mod">
          <ac:chgData name="Posada, JuanAndres" userId="0b2736ba-af94-4643-8a6e-dfd9513c051e" providerId="ADAL" clId="{D551596B-68E3-4D46-A76A-477FDCF8F2AE}" dt="2020-07-02T09:09:51.671" v="508" actId="2711"/>
          <ac:spMkLst>
            <pc:docMk/>
            <pc:sldMk cId="2664584027" sldId="757"/>
            <ac:spMk id="13" creationId="{2DC9C492-CF93-EC40-A0C2-707135FF2663}"/>
          </ac:spMkLst>
        </pc:spChg>
        <pc:spChg chg="mod">
          <ac:chgData name="Posada, JuanAndres" userId="0b2736ba-af94-4643-8a6e-dfd9513c051e" providerId="ADAL" clId="{D551596B-68E3-4D46-A76A-477FDCF8F2AE}" dt="2020-07-02T09:09:51.671" v="508" actId="2711"/>
          <ac:spMkLst>
            <pc:docMk/>
            <pc:sldMk cId="2664584027" sldId="757"/>
            <ac:spMk id="16" creationId="{56701626-49DF-3242-89B7-08312E7B8BB1}"/>
          </ac:spMkLst>
        </pc:spChg>
        <pc:spChg chg="mod">
          <ac:chgData name="Posada, JuanAndres" userId="0b2736ba-af94-4643-8a6e-dfd9513c051e" providerId="ADAL" clId="{D551596B-68E3-4D46-A76A-477FDCF8F2AE}" dt="2020-07-02T09:09:51.671" v="508" actId="2711"/>
          <ac:spMkLst>
            <pc:docMk/>
            <pc:sldMk cId="2664584027" sldId="757"/>
            <ac:spMk id="17" creationId="{BA7477A8-CB78-A14E-8519-CDB3EECD33EE}"/>
          </ac:spMkLst>
        </pc:spChg>
        <pc:spChg chg="add mod">
          <ac:chgData name="Posada, JuanAndres" userId="0b2736ba-af94-4643-8a6e-dfd9513c051e" providerId="ADAL" clId="{D551596B-68E3-4D46-A76A-477FDCF8F2AE}" dt="2020-07-02T09:26:03.948" v="620" actId="1076"/>
          <ac:spMkLst>
            <pc:docMk/>
            <pc:sldMk cId="2664584027" sldId="757"/>
            <ac:spMk id="18" creationId="{7BF8408E-26AC-1647-B399-DD4CD0D47DED}"/>
          </ac:spMkLst>
        </pc:spChg>
        <pc:grpChg chg="add del mod">
          <ac:chgData name="Posada, JuanAndres" userId="0b2736ba-af94-4643-8a6e-dfd9513c051e" providerId="ADAL" clId="{D551596B-68E3-4D46-A76A-477FDCF8F2AE}" dt="2020-07-02T09:08:57.796" v="496" actId="478"/>
          <ac:grpSpMkLst>
            <pc:docMk/>
            <pc:sldMk cId="2664584027" sldId="757"/>
            <ac:grpSpMk id="7" creationId="{8B43F77F-E5BC-2A41-85FE-84FB7D9310D4}"/>
          </ac:grpSpMkLst>
        </pc:grpChg>
        <pc:grpChg chg="add mod">
          <ac:chgData name="Posada, JuanAndres" userId="0b2736ba-af94-4643-8a6e-dfd9513c051e" providerId="ADAL" clId="{D551596B-68E3-4D46-A76A-477FDCF8F2AE}" dt="2020-07-02T09:10:20.152" v="516" actId="1076"/>
          <ac:grpSpMkLst>
            <pc:docMk/>
            <pc:sldMk cId="2664584027" sldId="757"/>
            <ac:grpSpMk id="10" creationId="{C84BBD5C-6710-E044-B69A-225E7ADD30BD}"/>
          </ac:grpSpMkLst>
        </pc:grpChg>
        <pc:grpChg chg="add mod">
          <ac:chgData name="Posada, JuanAndres" userId="0b2736ba-af94-4643-8a6e-dfd9513c051e" providerId="ADAL" clId="{D551596B-68E3-4D46-A76A-477FDCF8F2AE}" dt="2020-07-02T09:10:17.316" v="515" actId="1076"/>
          <ac:grpSpMkLst>
            <pc:docMk/>
            <pc:sldMk cId="2664584027" sldId="757"/>
            <ac:grpSpMk id="14" creationId="{C99A8C7E-C5A7-4846-9C77-03B45FF68744}"/>
          </ac:grpSpMkLst>
        </pc:grpChg>
        <pc:picChg chg="add mod">
          <ac:chgData name="Posada, JuanAndres" userId="0b2736ba-af94-4643-8a6e-dfd9513c051e" providerId="ADAL" clId="{D551596B-68E3-4D46-A76A-477FDCF8F2AE}" dt="2020-07-02T09:10:28.228" v="518" actId="1076"/>
          <ac:picMkLst>
            <pc:docMk/>
            <pc:sldMk cId="2664584027" sldId="757"/>
            <ac:picMk id="6" creationId="{CE972028-1F97-CD4A-940B-B73DBADA7811}"/>
          </ac:picMkLst>
        </pc:picChg>
        <pc:picChg chg="del mod topLvl">
          <ac:chgData name="Posada, JuanAndres" userId="0b2736ba-af94-4643-8a6e-dfd9513c051e" providerId="ADAL" clId="{D551596B-68E3-4D46-A76A-477FDCF8F2AE}" dt="2020-07-02T09:08:57.796" v="496" actId="478"/>
          <ac:picMkLst>
            <pc:docMk/>
            <pc:sldMk cId="2664584027" sldId="757"/>
            <ac:picMk id="8" creationId="{4E21191F-C50D-8E40-96CD-E25447632433}"/>
          </ac:picMkLst>
        </pc:picChg>
        <pc:picChg chg="del mod">
          <ac:chgData name="Posada, JuanAndres" userId="0b2736ba-af94-4643-8a6e-dfd9513c051e" providerId="ADAL" clId="{D551596B-68E3-4D46-A76A-477FDCF8F2AE}" dt="2020-07-02T09:09:42.236" v="507" actId="478"/>
          <ac:picMkLst>
            <pc:docMk/>
            <pc:sldMk cId="2664584027" sldId="757"/>
            <ac:picMk id="11" creationId="{6CA00804-60D7-DF45-B654-97E11CCB3519}"/>
          </ac:picMkLst>
        </pc:picChg>
        <pc:picChg chg="del mod">
          <ac:chgData name="Posada, JuanAndres" userId="0b2736ba-af94-4643-8a6e-dfd9513c051e" providerId="ADAL" clId="{D551596B-68E3-4D46-A76A-477FDCF8F2AE}" dt="2020-07-02T09:09:40.319" v="506" actId="478"/>
          <ac:picMkLst>
            <pc:docMk/>
            <pc:sldMk cId="2664584027" sldId="757"/>
            <ac:picMk id="15" creationId="{FF7F7F47-8FE0-1444-BBEA-8A17B3217CB3}"/>
          </ac:picMkLst>
        </pc:picChg>
        <pc:picChg chg="add mod">
          <ac:chgData name="Posada, JuanAndres" userId="0b2736ba-af94-4643-8a6e-dfd9513c051e" providerId="ADAL" clId="{D551596B-68E3-4D46-A76A-477FDCF8F2AE}" dt="2020-07-02T09:26:05.312" v="621" actId="1076"/>
          <ac:picMkLst>
            <pc:docMk/>
            <pc:sldMk cId="2664584027" sldId="757"/>
            <ac:picMk id="20" creationId="{41C23A57-C00D-0149-88A8-E7FC49BFB055}"/>
          </ac:picMkLst>
        </pc:picChg>
        <pc:picChg chg="add mod">
          <ac:chgData name="Posada, JuanAndres" userId="0b2736ba-af94-4643-8a6e-dfd9513c051e" providerId="ADAL" clId="{D551596B-68E3-4D46-A76A-477FDCF8F2AE}" dt="2020-07-02T09:12:25.972" v="550" actId="1038"/>
          <ac:picMkLst>
            <pc:docMk/>
            <pc:sldMk cId="2664584027" sldId="757"/>
            <ac:picMk id="22" creationId="{E64101E9-A39E-B441-8788-57DC3B1F7C95}"/>
          </ac:picMkLst>
        </pc:picChg>
        <pc:picChg chg="add mod">
          <ac:chgData name="Posada, JuanAndres" userId="0b2736ba-af94-4643-8a6e-dfd9513c051e" providerId="ADAL" clId="{D551596B-68E3-4D46-A76A-477FDCF8F2AE}" dt="2020-07-02T09:12:16.597" v="544" actId="207"/>
          <ac:picMkLst>
            <pc:docMk/>
            <pc:sldMk cId="2664584027" sldId="757"/>
            <ac:picMk id="24" creationId="{02D03E61-FB13-9E49-8572-27C4E1049139}"/>
          </ac:picMkLst>
        </pc:picChg>
        <pc:cxnChg chg="add mod">
          <ac:chgData name="Posada, JuanAndres" userId="0b2736ba-af94-4643-8a6e-dfd9513c051e" providerId="ADAL" clId="{D551596B-68E3-4D46-A76A-477FDCF8F2AE}" dt="2020-07-02T09:27:04.587" v="630" actId="692"/>
          <ac:cxnSpMkLst>
            <pc:docMk/>
            <pc:sldMk cId="2664584027" sldId="757"/>
            <ac:cxnSpMk id="26" creationId="{459B6529-1E82-F145-8CA7-8FA28AAA6867}"/>
          </ac:cxnSpMkLst>
        </pc:cxnChg>
        <pc:cxnChg chg="add mod">
          <ac:chgData name="Posada, JuanAndres" userId="0b2736ba-af94-4643-8a6e-dfd9513c051e" providerId="ADAL" clId="{D551596B-68E3-4D46-A76A-477FDCF8F2AE}" dt="2020-07-02T09:27:17.697" v="638" actId="1038"/>
          <ac:cxnSpMkLst>
            <pc:docMk/>
            <pc:sldMk cId="2664584027" sldId="757"/>
            <ac:cxnSpMk id="27" creationId="{6E23694A-E536-5F44-9C61-21CF612E79E7}"/>
          </ac:cxnSpMkLst>
        </pc:cxnChg>
      </pc:sldChg>
      <pc:sldChg chg="addSp modSp add">
        <pc:chgData name="Posada, JuanAndres" userId="0b2736ba-af94-4643-8a6e-dfd9513c051e" providerId="ADAL" clId="{D551596B-68E3-4D46-A76A-477FDCF8F2AE}" dt="2020-07-02T09:15:30.099" v="576" actId="1076"/>
        <pc:sldMkLst>
          <pc:docMk/>
          <pc:sldMk cId="1513270508" sldId="758"/>
        </pc:sldMkLst>
        <pc:spChg chg="mod">
          <ac:chgData name="Posada, JuanAndres" userId="0b2736ba-af94-4643-8a6e-dfd9513c051e" providerId="ADAL" clId="{D551596B-68E3-4D46-A76A-477FDCF8F2AE}" dt="2020-07-02T09:13:35.380" v="553"/>
          <ac:spMkLst>
            <pc:docMk/>
            <pc:sldMk cId="1513270508" sldId="758"/>
            <ac:spMk id="3" creationId="{53432F1C-2239-1F4A-93B0-D2F405021ADF}"/>
          </ac:spMkLst>
        </pc:spChg>
        <pc:spChg chg="mod">
          <ac:chgData name="Posada, JuanAndres" userId="0b2736ba-af94-4643-8a6e-dfd9513c051e" providerId="ADAL" clId="{D551596B-68E3-4D46-A76A-477FDCF8F2AE}" dt="2020-07-02T09:13:50.429" v="556" actId="14100"/>
          <ac:spMkLst>
            <pc:docMk/>
            <pc:sldMk cId="1513270508" sldId="758"/>
            <ac:spMk id="4" creationId="{428C2C49-1047-1440-ACF0-9F54CB4A5CC2}"/>
          </ac:spMkLst>
        </pc:spChg>
        <pc:spChg chg="add mod">
          <ac:chgData name="Posada, JuanAndres" userId="0b2736ba-af94-4643-8a6e-dfd9513c051e" providerId="ADAL" clId="{D551596B-68E3-4D46-A76A-477FDCF8F2AE}" dt="2020-07-02T09:14:05.658" v="558" actId="1076"/>
          <ac:spMkLst>
            <pc:docMk/>
            <pc:sldMk cId="1513270508" sldId="758"/>
            <ac:spMk id="5" creationId="{0819CE30-D6E0-7B4A-9A23-79C1B943DC23}"/>
          </ac:spMkLst>
        </pc:spChg>
        <pc:spChg chg="add mod">
          <ac:chgData name="Posada, JuanAndres" userId="0b2736ba-af94-4643-8a6e-dfd9513c051e" providerId="ADAL" clId="{D551596B-68E3-4D46-A76A-477FDCF8F2AE}" dt="2020-07-02T09:15:30.099" v="576" actId="1076"/>
          <ac:spMkLst>
            <pc:docMk/>
            <pc:sldMk cId="1513270508" sldId="758"/>
            <ac:spMk id="9" creationId="{9AC871AA-62A7-2D41-A3A0-F494DB664171}"/>
          </ac:spMkLst>
        </pc:spChg>
        <pc:picChg chg="add mod">
          <ac:chgData name="Posada, JuanAndres" userId="0b2736ba-af94-4643-8a6e-dfd9513c051e" providerId="ADAL" clId="{D551596B-68E3-4D46-A76A-477FDCF8F2AE}" dt="2020-07-02T09:14:05.658" v="558" actId="1076"/>
          <ac:picMkLst>
            <pc:docMk/>
            <pc:sldMk cId="1513270508" sldId="758"/>
            <ac:picMk id="6" creationId="{3F5FD7A3-06F6-704C-881A-05E6D5C9FADF}"/>
          </ac:picMkLst>
        </pc:picChg>
        <pc:picChg chg="add mod">
          <ac:chgData name="Posada, JuanAndres" userId="0b2736ba-af94-4643-8a6e-dfd9513c051e" providerId="ADAL" clId="{D551596B-68E3-4D46-A76A-477FDCF8F2AE}" dt="2020-07-02T09:15:30.099" v="576" actId="1076"/>
          <ac:picMkLst>
            <pc:docMk/>
            <pc:sldMk cId="1513270508" sldId="758"/>
            <ac:picMk id="7" creationId="{5BF6A4BA-49E9-D548-9D40-198E06D0C7FD}"/>
          </ac:picMkLst>
        </pc:picChg>
        <pc:picChg chg="add mod">
          <ac:chgData name="Posada, JuanAndres" userId="0b2736ba-af94-4643-8a6e-dfd9513c051e" providerId="ADAL" clId="{D551596B-68E3-4D46-A76A-477FDCF8F2AE}" dt="2020-07-02T09:15:30.099" v="576" actId="1076"/>
          <ac:picMkLst>
            <pc:docMk/>
            <pc:sldMk cId="1513270508" sldId="758"/>
            <ac:picMk id="8" creationId="{0FE2F93F-F659-0249-A132-F244C0A456CE}"/>
          </ac:picMkLst>
        </pc:picChg>
      </pc:sldChg>
      <pc:sldChg chg="addSp delSp modSp add">
        <pc:chgData name="Posada, JuanAndres" userId="0b2736ba-af94-4643-8a6e-dfd9513c051e" providerId="ADAL" clId="{D551596B-68E3-4D46-A76A-477FDCF8F2AE}" dt="2020-07-02T09:25:35.668" v="617" actId="1076"/>
        <pc:sldMkLst>
          <pc:docMk/>
          <pc:sldMk cId="1798556300" sldId="759"/>
        </pc:sldMkLst>
        <pc:spChg chg="mod">
          <ac:chgData name="Posada, JuanAndres" userId="0b2736ba-af94-4643-8a6e-dfd9513c051e" providerId="ADAL" clId="{D551596B-68E3-4D46-A76A-477FDCF8F2AE}" dt="2020-07-02T09:20:10.680" v="579"/>
          <ac:spMkLst>
            <pc:docMk/>
            <pc:sldMk cId="1798556300" sldId="759"/>
            <ac:spMk id="2" creationId="{067776A1-8BBF-2045-9142-A7A96295F095}"/>
          </ac:spMkLst>
        </pc:spChg>
        <pc:spChg chg="del">
          <ac:chgData name="Posada, JuanAndres" userId="0b2736ba-af94-4643-8a6e-dfd9513c051e" providerId="ADAL" clId="{D551596B-68E3-4D46-A76A-477FDCF8F2AE}" dt="2020-07-02T09:20:19.353" v="581" actId="478"/>
          <ac:spMkLst>
            <pc:docMk/>
            <pc:sldMk cId="1798556300" sldId="759"/>
            <ac:spMk id="3" creationId="{82988114-A9DB-1041-8348-5D44D2A9E5C0}"/>
          </ac:spMkLst>
        </pc:spChg>
        <pc:spChg chg="add mod">
          <ac:chgData name="Posada, JuanAndres" userId="0b2736ba-af94-4643-8a6e-dfd9513c051e" providerId="ADAL" clId="{D551596B-68E3-4D46-A76A-477FDCF8F2AE}" dt="2020-07-02T09:21:00.224" v="594" actId="1076"/>
          <ac:spMkLst>
            <pc:docMk/>
            <pc:sldMk cId="1798556300" sldId="759"/>
            <ac:spMk id="5" creationId="{D9B53B01-6F53-0143-B403-1B24EBE850DD}"/>
          </ac:spMkLst>
        </pc:spChg>
        <pc:spChg chg="add mod">
          <ac:chgData name="Posada, JuanAndres" userId="0b2736ba-af94-4643-8a6e-dfd9513c051e" providerId="ADAL" clId="{D551596B-68E3-4D46-A76A-477FDCF8F2AE}" dt="2020-07-02T09:21:00.224" v="594" actId="1076"/>
          <ac:spMkLst>
            <pc:docMk/>
            <pc:sldMk cId="1798556300" sldId="759"/>
            <ac:spMk id="6" creationId="{F1527B50-2AC2-3348-B4D1-4E24D75CED18}"/>
          </ac:spMkLst>
        </pc:spChg>
        <pc:spChg chg="add mod">
          <ac:chgData name="Posada, JuanAndres" userId="0b2736ba-af94-4643-8a6e-dfd9513c051e" providerId="ADAL" clId="{D551596B-68E3-4D46-A76A-477FDCF8F2AE}" dt="2020-07-02T09:21:00.224" v="594" actId="1076"/>
          <ac:spMkLst>
            <pc:docMk/>
            <pc:sldMk cId="1798556300" sldId="759"/>
            <ac:spMk id="7" creationId="{B5C1FC74-E589-6A4D-8B13-D99CC64FDBFF}"/>
          </ac:spMkLst>
        </pc:spChg>
        <pc:picChg chg="add mod">
          <ac:chgData name="Posada, JuanAndres" userId="0b2736ba-af94-4643-8a6e-dfd9513c051e" providerId="ADAL" clId="{D551596B-68E3-4D46-A76A-477FDCF8F2AE}" dt="2020-07-02T09:23:11.760" v="609" actId="207"/>
          <ac:picMkLst>
            <pc:docMk/>
            <pc:sldMk cId="1798556300" sldId="759"/>
            <ac:picMk id="9" creationId="{15810FF1-7309-1141-AE77-03EA7D7FEB50}"/>
          </ac:picMkLst>
        </pc:picChg>
        <pc:picChg chg="add mod">
          <ac:chgData name="Posada, JuanAndres" userId="0b2736ba-af94-4643-8a6e-dfd9513c051e" providerId="ADAL" clId="{D551596B-68E3-4D46-A76A-477FDCF8F2AE}" dt="2020-07-02T09:23:11.760" v="609" actId="207"/>
          <ac:picMkLst>
            <pc:docMk/>
            <pc:sldMk cId="1798556300" sldId="759"/>
            <ac:picMk id="11" creationId="{0DE1197E-7272-504A-AC44-2A3D7DCCCE54}"/>
          </ac:picMkLst>
        </pc:picChg>
        <pc:picChg chg="add mod">
          <ac:chgData name="Posada, JuanAndres" userId="0b2736ba-af94-4643-8a6e-dfd9513c051e" providerId="ADAL" clId="{D551596B-68E3-4D46-A76A-477FDCF8F2AE}" dt="2020-07-02T09:25:35.668" v="617" actId="1076"/>
          <ac:picMkLst>
            <pc:docMk/>
            <pc:sldMk cId="1798556300" sldId="759"/>
            <ac:picMk id="13" creationId="{CAD8AED2-E9C9-B148-B162-5A6F0567E444}"/>
          </ac:picMkLst>
        </pc:picChg>
        <pc:picChg chg="add del mod">
          <ac:chgData name="Posada, JuanAndres" userId="0b2736ba-af94-4643-8a6e-dfd9513c051e" providerId="ADAL" clId="{D551596B-68E3-4D46-A76A-477FDCF8F2AE}" dt="2020-07-02T09:25:29.118" v="615" actId="478"/>
          <ac:picMkLst>
            <pc:docMk/>
            <pc:sldMk cId="1798556300" sldId="759"/>
            <ac:picMk id="14" creationId="{A0462F68-3E25-4740-B8BC-D5CE5789ADFC}"/>
          </ac:picMkLst>
        </pc:picChg>
      </pc:sldChg>
      <pc:sldChg chg="addSp delSp modSp add">
        <pc:chgData name="Posada, JuanAndres" userId="0b2736ba-af94-4643-8a6e-dfd9513c051e" providerId="ADAL" clId="{D551596B-68E3-4D46-A76A-477FDCF8F2AE}" dt="2020-07-02T09:49:54.770" v="739" actId="20577"/>
        <pc:sldMkLst>
          <pc:docMk/>
          <pc:sldMk cId="2236539823" sldId="760"/>
        </pc:sldMkLst>
        <pc:spChg chg="mod">
          <ac:chgData name="Posada, JuanAndres" userId="0b2736ba-af94-4643-8a6e-dfd9513c051e" providerId="ADAL" clId="{D551596B-68E3-4D46-A76A-477FDCF8F2AE}" dt="2020-07-02T09:45:15.799" v="640"/>
          <ac:spMkLst>
            <pc:docMk/>
            <pc:sldMk cId="2236539823" sldId="760"/>
            <ac:spMk id="2" creationId="{F3B71EAB-A571-EE47-946E-1C762432861A}"/>
          </ac:spMkLst>
        </pc:spChg>
        <pc:spChg chg="del">
          <ac:chgData name="Posada, JuanAndres" userId="0b2736ba-af94-4643-8a6e-dfd9513c051e" providerId="ADAL" clId="{D551596B-68E3-4D46-A76A-477FDCF8F2AE}" dt="2020-07-02T09:45:41.502" v="643" actId="478"/>
          <ac:spMkLst>
            <pc:docMk/>
            <pc:sldMk cId="2236539823" sldId="760"/>
            <ac:spMk id="3" creationId="{D5D34A25-3737-5242-9D6A-5DEF32EDAAA5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6" creationId="{82258249-84DC-3B4E-BDBC-20ED253F12EE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7" creationId="{9C5F219F-790B-0041-AC57-D50E0DBAFD71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8" creationId="{6637690C-7021-C944-89DF-5D9BC25BB848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9" creationId="{D52CE596-8557-E640-B7FC-293949F3C164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10" creationId="{B050569A-2134-2949-A260-6547BC394F50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11" creationId="{F3111BC4-45B9-C542-932B-76BD76A232F3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12" creationId="{510507E1-A8E4-8C45-B2FD-744515139118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13" creationId="{1BF5D410-5AFC-6B4A-BE93-D6C1891414E6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14" creationId="{AA0B7D5A-0A7D-B94A-9966-3FFD49E50589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15" creationId="{D1893062-540A-7C45-84B5-CCC9F584AA06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16" creationId="{F39FAD36-0E99-8846-AB6B-F1D257A53747}"/>
          </ac:spMkLst>
        </pc:spChg>
        <pc:spChg chg="mod">
          <ac:chgData name="Posada, JuanAndres" userId="0b2736ba-af94-4643-8a6e-dfd9513c051e" providerId="ADAL" clId="{D551596B-68E3-4D46-A76A-477FDCF8F2AE}" dt="2020-07-02T09:45:23.719" v="641"/>
          <ac:spMkLst>
            <pc:docMk/>
            <pc:sldMk cId="2236539823" sldId="760"/>
            <ac:spMk id="17" creationId="{562C3038-221D-AD41-BFCA-8EF6006CFEB2}"/>
          </ac:spMkLst>
        </pc:spChg>
        <pc:spChg chg="add mod">
          <ac:chgData name="Posada, JuanAndres" userId="0b2736ba-af94-4643-8a6e-dfd9513c051e" providerId="ADAL" clId="{D551596B-68E3-4D46-A76A-477FDCF8F2AE}" dt="2020-07-02T09:49:42.062" v="731" actId="113"/>
          <ac:spMkLst>
            <pc:docMk/>
            <pc:sldMk cId="2236539823" sldId="760"/>
            <ac:spMk id="18" creationId="{38F99714-E5C3-3948-A020-27582A333244}"/>
          </ac:spMkLst>
        </pc:spChg>
        <pc:spChg chg="add mod">
          <ac:chgData name="Posada, JuanAndres" userId="0b2736ba-af94-4643-8a6e-dfd9513c051e" providerId="ADAL" clId="{D551596B-68E3-4D46-A76A-477FDCF8F2AE}" dt="2020-07-02T09:49:25.308" v="728" actId="1076"/>
          <ac:spMkLst>
            <pc:docMk/>
            <pc:sldMk cId="2236539823" sldId="760"/>
            <ac:spMk id="27" creationId="{DB12010F-0CAE-9B41-BCBF-25FBF95B993B}"/>
          </ac:spMkLst>
        </pc:spChg>
        <pc:spChg chg="add mod">
          <ac:chgData name="Posada, JuanAndres" userId="0b2736ba-af94-4643-8a6e-dfd9513c051e" providerId="ADAL" clId="{D551596B-68E3-4D46-A76A-477FDCF8F2AE}" dt="2020-07-02T09:49:36.075" v="730" actId="1076"/>
          <ac:spMkLst>
            <pc:docMk/>
            <pc:sldMk cId="2236539823" sldId="760"/>
            <ac:spMk id="28" creationId="{9A21703C-AEA1-BA4E-AAF5-BDC54E88D6F7}"/>
          </ac:spMkLst>
        </pc:spChg>
        <pc:spChg chg="add mod">
          <ac:chgData name="Posada, JuanAndres" userId="0b2736ba-af94-4643-8a6e-dfd9513c051e" providerId="ADAL" clId="{D551596B-68E3-4D46-A76A-477FDCF8F2AE}" dt="2020-07-02T09:49:50.225" v="735" actId="20577"/>
          <ac:spMkLst>
            <pc:docMk/>
            <pc:sldMk cId="2236539823" sldId="760"/>
            <ac:spMk id="29" creationId="{D51C748F-342D-8B4A-88A6-2A81543DB2FE}"/>
          </ac:spMkLst>
        </pc:spChg>
        <pc:spChg chg="add mod">
          <ac:chgData name="Posada, JuanAndres" userId="0b2736ba-af94-4643-8a6e-dfd9513c051e" providerId="ADAL" clId="{D551596B-68E3-4D46-A76A-477FDCF8F2AE}" dt="2020-07-02T09:49:54.770" v="739" actId="20577"/>
          <ac:spMkLst>
            <pc:docMk/>
            <pc:sldMk cId="2236539823" sldId="760"/>
            <ac:spMk id="30" creationId="{CF1F8704-1875-4248-8109-BDB7E0575059}"/>
          </ac:spMkLst>
        </pc:spChg>
        <pc:grpChg chg="add mod">
          <ac:chgData name="Posada, JuanAndres" userId="0b2736ba-af94-4643-8a6e-dfd9513c051e" providerId="ADAL" clId="{D551596B-68E3-4D46-A76A-477FDCF8F2AE}" dt="2020-07-02T09:45:58.070" v="646" actId="1076"/>
          <ac:grpSpMkLst>
            <pc:docMk/>
            <pc:sldMk cId="2236539823" sldId="760"/>
            <ac:grpSpMk id="5" creationId="{E60F4FDB-35BC-6545-AE25-5C027A8DB449}"/>
          </ac:grpSpMkLst>
        </pc:grpChg>
        <pc:picChg chg="add del mod">
          <ac:chgData name="Posada, JuanAndres" userId="0b2736ba-af94-4643-8a6e-dfd9513c051e" providerId="ADAL" clId="{D551596B-68E3-4D46-A76A-477FDCF8F2AE}" dt="2020-07-02T09:48:15.786" v="681" actId="478"/>
          <ac:picMkLst>
            <pc:docMk/>
            <pc:sldMk cId="2236539823" sldId="760"/>
            <ac:picMk id="20" creationId="{F091B0FD-4E28-F54F-A075-69875FEF9F14}"/>
          </ac:picMkLst>
        </pc:picChg>
        <pc:picChg chg="add del mod">
          <ac:chgData name="Posada, JuanAndres" userId="0b2736ba-af94-4643-8a6e-dfd9513c051e" providerId="ADAL" clId="{D551596B-68E3-4D46-A76A-477FDCF8F2AE}" dt="2020-07-02T09:48:14.784" v="680" actId="478"/>
          <ac:picMkLst>
            <pc:docMk/>
            <pc:sldMk cId="2236539823" sldId="760"/>
            <ac:picMk id="22" creationId="{01CC69BC-FCD5-334B-B805-68D7C720E3EC}"/>
          </ac:picMkLst>
        </pc:picChg>
        <pc:picChg chg="add mod">
          <ac:chgData name="Posada, JuanAndres" userId="0b2736ba-af94-4643-8a6e-dfd9513c051e" providerId="ADAL" clId="{D551596B-68E3-4D46-A76A-477FDCF8F2AE}" dt="2020-07-02T09:48:33.188" v="686" actId="1076"/>
          <ac:picMkLst>
            <pc:docMk/>
            <pc:sldMk cId="2236539823" sldId="760"/>
            <ac:picMk id="24" creationId="{C6B6E8E4-D33A-C541-BC29-00057768538E}"/>
          </ac:picMkLst>
        </pc:picChg>
        <pc:picChg chg="add mod">
          <ac:chgData name="Posada, JuanAndres" userId="0b2736ba-af94-4643-8a6e-dfd9513c051e" providerId="ADAL" clId="{D551596B-68E3-4D46-A76A-477FDCF8F2AE}" dt="2020-07-02T09:48:37.560" v="687" actId="1076"/>
          <ac:picMkLst>
            <pc:docMk/>
            <pc:sldMk cId="2236539823" sldId="760"/>
            <ac:picMk id="26" creationId="{ADB9F2F4-D418-DC41-94B7-506B677904BC}"/>
          </ac:picMkLst>
        </pc:picChg>
      </pc:sldChg>
      <pc:sldChg chg="addSp delSp modSp add mod ord modClrScheme modAnim chgLayout">
        <pc:chgData name="Posada, JuanAndres" userId="0b2736ba-af94-4643-8a6e-dfd9513c051e" providerId="ADAL" clId="{D551596B-68E3-4D46-A76A-477FDCF8F2AE}" dt="2020-07-02T10:12:00.908" v="886" actId="20577"/>
        <pc:sldMkLst>
          <pc:docMk/>
          <pc:sldMk cId="3896425036" sldId="761"/>
        </pc:sldMkLst>
        <pc:spChg chg="mod ord">
          <ac:chgData name="Posada, JuanAndres" userId="0b2736ba-af94-4643-8a6e-dfd9513c051e" providerId="ADAL" clId="{D551596B-68E3-4D46-A76A-477FDCF8F2AE}" dt="2020-07-02T10:12:00.908" v="886" actId="20577"/>
          <ac:spMkLst>
            <pc:docMk/>
            <pc:sldMk cId="3896425036" sldId="761"/>
            <ac:spMk id="2" creationId="{F3B71EAB-A571-EE47-946E-1C762432861A}"/>
          </ac:spMkLst>
        </pc:spChg>
        <pc:spChg chg="add mod">
          <ac:chgData name="Posada, JuanAndres" userId="0b2736ba-af94-4643-8a6e-dfd9513c051e" providerId="ADAL" clId="{D551596B-68E3-4D46-A76A-477FDCF8F2AE}" dt="2020-07-02T09:52:47.166" v="812" actId="1076"/>
          <ac:spMkLst>
            <pc:docMk/>
            <pc:sldMk cId="3896425036" sldId="761"/>
            <ac:spMk id="3" creationId="{E3FDC751-A425-404A-B165-ABE9C3FC3AC5}"/>
          </ac:spMkLst>
        </pc:spChg>
        <pc:spChg chg="mod ord">
          <ac:chgData name="Posada, JuanAndres" userId="0b2736ba-af94-4643-8a6e-dfd9513c051e" providerId="ADAL" clId="{D551596B-68E3-4D46-A76A-477FDCF8F2AE}" dt="2020-07-02T09:54:16.216" v="818" actId="700"/>
          <ac:spMkLst>
            <pc:docMk/>
            <pc:sldMk cId="3896425036" sldId="761"/>
            <ac:spMk id="4" creationId="{4815A1A3-69AB-D440-AF71-07F41A75E7E2}"/>
          </ac:spMkLst>
        </pc:spChg>
        <pc:spChg chg="add del mod ord">
          <ac:chgData name="Posada, JuanAndres" userId="0b2736ba-af94-4643-8a6e-dfd9513c051e" providerId="ADAL" clId="{D551596B-68E3-4D46-A76A-477FDCF8F2AE}" dt="2020-07-02T09:54:31.037" v="819" actId="478"/>
          <ac:spMkLst>
            <pc:docMk/>
            <pc:sldMk cId="3896425036" sldId="761"/>
            <ac:spMk id="19" creationId="{249C2FF0-BFFC-F342-898C-FD7542C24F50}"/>
          </ac:spMkLst>
        </pc:spChg>
        <pc:spChg chg="add mod">
          <ac:chgData name="Posada, JuanAndres" userId="0b2736ba-af94-4643-8a6e-dfd9513c051e" providerId="ADAL" clId="{D551596B-68E3-4D46-A76A-477FDCF8F2AE}" dt="2020-07-02T09:52:53.030" v="814" actId="688"/>
          <ac:spMkLst>
            <pc:docMk/>
            <pc:sldMk cId="3896425036" sldId="761"/>
            <ac:spMk id="25" creationId="{D267B1A9-DF37-954F-B903-E3A117F49D09}"/>
          </ac:spMkLst>
        </pc:spChg>
        <pc:spChg chg="mod">
          <ac:chgData name="Posada, JuanAndres" userId="0b2736ba-af94-4643-8a6e-dfd9513c051e" providerId="ADAL" clId="{D551596B-68E3-4D46-A76A-477FDCF8F2AE}" dt="2020-07-02T09:51:33.388" v="796" actId="20577"/>
          <ac:spMkLst>
            <pc:docMk/>
            <pc:sldMk cId="3896425036" sldId="761"/>
            <ac:spMk id="27" creationId="{DB12010F-0CAE-9B41-BCBF-25FBF95B993B}"/>
          </ac:spMkLst>
        </pc:spChg>
        <pc:spChg chg="mod">
          <ac:chgData name="Posada, JuanAndres" userId="0b2736ba-af94-4643-8a6e-dfd9513c051e" providerId="ADAL" clId="{D551596B-68E3-4D46-A76A-477FDCF8F2AE}" dt="2020-07-02T09:51:49.679" v="808" actId="20577"/>
          <ac:spMkLst>
            <pc:docMk/>
            <pc:sldMk cId="3896425036" sldId="761"/>
            <ac:spMk id="28" creationId="{9A21703C-AEA1-BA4E-AAF5-BDC54E88D6F7}"/>
          </ac:spMkLst>
        </pc:spChg>
      </pc:sldChg>
      <pc:sldChg chg="addSp delSp modSp add mod modClrScheme delAnim modAnim chgLayout">
        <pc:chgData name="Posada, JuanAndres" userId="0b2736ba-af94-4643-8a6e-dfd9513c051e" providerId="ADAL" clId="{D551596B-68E3-4D46-A76A-477FDCF8F2AE}" dt="2020-07-02T10:10:57.139" v="883" actId="478"/>
        <pc:sldMkLst>
          <pc:docMk/>
          <pc:sldMk cId="2586300833" sldId="762"/>
        </pc:sldMkLst>
        <pc:spChg chg="mod ord">
          <ac:chgData name="Posada, JuanAndres" userId="0b2736ba-af94-4643-8a6e-dfd9513c051e" providerId="ADAL" clId="{D551596B-68E3-4D46-A76A-477FDCF8F2AE}" dt="2020-07-02T10:10:50.212" v="882" actId="700"/>
          <ac:spMkLst>
            <pc:docMk/>
            <pc:sldMk cId="2586300833" sldId="762"/>
            <ac:spMk id="2" creationId="{F3B71EAB-A571-EE47-946E-1C762432861A}"/>
          </ac:spMkLst>
        </pc:spChg>
        <pc:spChg chg="del">
          <ac:chgData name="Posada, JuanAndres" userId="0b2736ba-af94-4643-8a6e-dfd9513c051e" providerId="ADAL" clId="{D551596B-68E3-4D46-A76A-477FDCF8F2AE}" dt="2020-07-02T10:09:11.891" v="824" actId="478"/>
          <ac:spMkLst>
            <pc:docMk/>
            <pc:sldMk cId="2586300833" sldId="762"/>
            <ac:spMk id="3" creationId="{E3FDC751-A425-404A-B165-ABE9C3FC3AC5}"/>
          </ac:spMkLst>
        </pc:spChg>
        <pc:spChg chg="mod ord">
          <ac:chgData name="Posada, JuanAndres" userId="0b2736ba-af94-4643-8a6e-dfd9513c051e" providerId="ADAL" clId="{D551596B-68E3-4D46-A76A-477FDCF8F2AE}" dt="2020-07-02T10:10:50.212" v="882" actId="700"/>
          <ac:spMkLst>
            <pc:docMk/>
            <pc:sldMk cId="2586300833" sldId="762"/>
            <ac:spMk id="4" creationId="{4815A1A3-69AB-D440-AF71-07F41A75E7E2}"/>
          </ac:spMkLst>
        </pc:spChg>
        <pc:spChg chg="add del mod ord">
          <ac:chgData name="Posada, JuanAndres" userId="0b2736ba-af94-4643-8a6e-dfd9513c051e" providerId="ADAL" clId="{D551596B-68E3-4D46-A76A-477FDCF8F2AE}" dt="2020-07-02T10:10:57.139" v="883" actId="478"/>
          <ac:spMkLst>
            <pc:docMk/>
            <pc:sldMk cId="2586300833" sldId="762"/>
            <ac:spMk id="19" creationId="{598F8EFA-5966-624E-A105-EB95F7CF035E}"/>
          </ac:spMkLst>
        </pc:spChg>
        <pc:spChg chg="del">
          <ac:chgData name="Posada, JuanAndres" userId="0b2736ba-af94-4643-8a6e-dfd9513c051e" providerId="ADAL" clId="{D551596B-68E3-4D46-A76A-477FDCF8F2AE}" dt="2020-07-02T10:09:11.195" v="823" actId="478"/>
          <ac:spMkLst>
            <pc:docMk/>
            <pc:sldMk cId="2586300833" sldId="762"/>
            <ac:spMk id="25" creationId="{D267B1A9-DF37-954F-B903-E3A117F49D09}"/>
          </ac:spMkLst>
        </pc:spChg>
        <pc:spChg chg="mod">
          <ac:chgData name="Posada, JuanAndres" userId="0b2736ba-af94-4643-8a6e-dfd9513c051e" providerId="ADAL" clId="{D551596B-68E3-4D46-A76A-477FDCF8F2AE}" dt="2020-07-02T10:10:27.668" v="880" actId="20577"/>
          <ac:spMkLst>
            <pc:docMk/>
            <pc:sldMk cId="2586300833" sldId="762"/>
            <ac:spMk id="27" creationId="{DB12010F-0CAE-9B41-BCBF-25FBF95B993B}"/>
          </ac:spMkLst>
        </pc:spChg>
        <pc:spChg chg="mod">
          <ac:chgData name="Posada, JuanAndres" userId="0b2736ba-af94-4643-8a6e-dfd9513c051e" providerId="ADAL" clId="{D551596B-68E3-4D46-A76A-477FDCF8F2AE}" dt="2020-07-02T10:10:05.010" v="868" actId="20577"/>
          <ac:spMkLst>
            <pc:docMk/>
            <pc:sldMk cId="2586300833" sldId="762"/>
            <ac:spMk id="28" creationId="{9A21703C-AEA1-BA4E-AAF5-BDC54E88D6F7}"/>
          </ac:spMkLst>
        </pc:spChg>
        <pc:picChg chg="add del mod">
          <ac:chgData name="Posada, JuanAndres" userId="0b2736ba-af94-4643-8a6e-dfd9513c051e" providerId="ADAL" clId="{D551596B-68E3-4D46-A76A-477FDCF8F2AE}" dt="2020-07-02T10:10:31.561" v="881" actId="478"/>
          <ac:picMkLst>
            <pc:docMk/>
            <pc:sldMk cId="2586300833" sldId="762"/>
            <ac:picMk id="31" creationId="{8DBBF4A0-18EB-2843-B14D-DBD11225AF43}"/>
          </ac:picMkLst>
        </pc:picChg>
      </pc:sldChg>
      <pc:sldChg chg="addSp delSp modSp add mod modClrScheme chgLayout">
        <pc:chgData name="Posada, JuanAndres" userId="0b2736ba-af94-4643-8a6e-dfd9513c051e" providerId="ADAL" clId="{D551596B-68E3-4D46-A76A-477FDCF8F2AE}" dt="2020-07-02T10:14:01.544" v="962" actId="1076"/>
        <pc:sldMkLst>
          <pc:docMk/>
          <pc:sldMk cId="2979981883" sldId="763"/>
        </pc:sldMkLst>
        <pc:spChg chg="mod ord">
          <ac:chgData name="Posada, JuanAndres" userId="0b2736ba-af94-4643-8a6e-dfd9513c051e" providerId="ADAL" clId="{D551596B-68E3-4D46-A76A-477FDCF8F2AE}" dt="2020-07-02T10:12:47.371" v="889" actId="700"/>
          <ac:spMkLst>
            <pc:docMk/>
            <pc:sldMk cId="2979981883" sldId="763"/>
            <ac:spMk id="2" creationId="{F3B71EAB-A571-EE47-946E-1C762432861A}"/>
          </ac:spMkLst>
        </pc:spChg>
        <pc:spChg chg="add del mod ord">
          <ac:chgData name="Posada, JuanAndres" userId="0b2736ba-af94-4643-8a6e-dfd9513c051e" providerId="ADAL" clId="{D551596B-68E3-4D46-A76A-477FDCF8F2AE}" dt="2020-07-02T10:12:55.503" v="893" actId="478"/>
          <ac:spMkLst>
            <pc:docMk/>
            <pc:sldMk cId="2979981883" sldId="763"/>
            <ac:spMk id="3" creationId="{E022C903-C816-0444-9E77-1CA6487B6100}"/>
          </ac:spMkLst>
        </pc:spChg>
        <pc:spChg chg="mod ord">
          <ac:chgData name="Posada, JuanAndres" userId="0b2736ba-af94-4643-8a6e-dfd9513c051e" providerId="ADAL" clId="{D551596B-68E3-4D46-A76A-477FDCF8F2AE}" dt="2020-07-02T10:12:47.371" v="889" actId="700"/>
          <ac:spMkLst>
            <pc:docMk/>
            <pc:sldMk cId="2979981883" sldId="763"/>
            <ac:spMk id="4" creationId="{4815A1A3-69AB-D440-AF71-07F41A75E7E2}"/>
          </ac:spMkLst>
        </pc:spChg>
        <pc:spChg chg="del">
          <ac:chgData name="Posada, JuanAndres" userId="0b2736ba-af94-4643-8a6e-dfd9513c051e" providerId="ADAL" clId="{D551596B-68E3-4D46-A76A-477FDCF8F2AE}" dt="2020-07-02T10:12:52.037" v="891" actId="478"/>
          <ac:spMkLst>
            <pc:docMk/>
            <pc:sldMk cId="2979981883" sldId="763"/>
            <ac:spMk id="18" creationId="{38F99714-E5C3-3948-A020-27582A333244}"/>
          </ac:spMkLst>
        </pc:spChg>
        <pc:spChg chg="mod">
          <ac:chgData name="Posada, JuanAndres" userId="0b2736ba-af94-4643-8a6e-dfd9513c051e" providerId="ADAL" clId="{D551596B-68E3-4D46-A76A-477FDCF8F2AE}" dt="2020-07-02T10:14:01.544" v="962" actId="1076"/>
          <ac:spMkLst>
            <pc:docMk/>
            <pc:sldMk cId="2979981883" sldId="763"/>
            <ac:spMk id="27" creationId="{DB12010F-0CAE-9B41-BCBF-25FBF95B993B}"/>
          </ac:spMkLst>
        </pc:spChg>
        <pc:spChg chg="mod">
          <ac:chgData name="Posada, JuanAndres" userId="0b2736ba-af94-4643-8a6e-dfd9513c051e" providerId="ADAL" clId="{D551596B-68E3-4D46-A76A-477FDCF8F2AE}" dt="2020-07-02T10:14:01.544" v="962" actId="1076"/>
          <ac:spMkLst>
            <pc:docMk/>
            <pc:sldMk cId="2979981883" sldId="763"/>
            <ac:spMk id="28" creationId="{9A21703C-AEA1-BA4E-AAF5-BDC54E88D6F7}"/>
          </ac:spMkLst>
        </pc:spChg>
        <pc:spChg chg="mod">
          <ac:chgData name="Posada, JuanAndres" userId="0b2736ba-af94-4643-8a6e-dfd9513c051e" providerId="ADAL" clId="{D551596B-68E3-4D46-A76A-477FDCF8F2AE}" dt="2020-07-02T10:14:01.544" v="962" actId="1076"/>
          <ac:spMkLst>
            <pc:docMk/>
            <pc:sldMk cId="2979981883" sldId="763"/>
            <ac:spMk id="29" creationId="{D51C748F-342D-8B4A-88A6-2A81543DB2FE}"/>
          </ac:spMkLst>
        </pc:spChg>
        <pc:spChg chg="mod">
          <ac:chgData name="Posada, JuanAndres" userId="0b2736ba-af94-4643-8a6e-dfd9513c051e" providerId="ADAL" clId="{D551596B-68E3-4D46-A76A-477FDCF8F2AE}" dt="2020-07-02T10:14:01.544" v="962" actId="1076"/>
          <ac:spMkLst>
            <pc:docMk/>
            <pc:sldMk cId="2979981883" sldId="763"/>
            <ac:spMk id="30" creationId="{CF1F8704-1875-4248-8109-BDB7E0575059}"/>
          </ac:spMkLst>
        </pc:spChg>
        <pc:grpChg chg="del">
          <ac:chgData name="Posada, JuanAndres" userId="0b2736ba-af94-4643-8a6e-dfd9513c051e" providerId="ADAL" clId="{D551596B-68E3-4D46-A76A-477FDCF8F2AE}" dt="2020-07-02T10:12:50.324" v="890" actId="478"/>
          <ac:grpSpMkLst>
            <pc:docMk/>
            <pc:sldMk cId="2979981883" sldId="763"/>
            <ac:grpSpMk id="5" creationId="{E60F4FDB-35BC-6545-AE25-5C027A8DB449}"/>
          </ac:grpSpMkLst>
        </pc:grpChg>
        <pc:picChg chg="mod">
          <ac:chgData name="Posada, JuanAndres" userId="0b2736ba-af94-4643-8a6e-dfd9513c051e" providerId="ADAL" clId="{D551596B-68E3-4D46-A76A-477FDCF8F2AE}" dt="2020-07-02T10:14:01.544" v="962" actId="1076"/>
          <ac:picMkLst>
            <pc:docMk/>
            <pc:sldMk cId="2979981883" sldId="763"/>
            <ac:picMk id="24" creationId="{C6B6E8E4-D33A-C541-BC29-00057768538E}"/>
          </ac:picMkLst>
        </pc:picChg>
        <pc:picChg chg="add del mod">
          <ac:chgData name="Posada, JuanAndres" userId="0b2736ba-af94-4643-8a6e-dfd9513c051e" providerId="ADAL" clId="{D551596B-68E3-4D46-A76A-477FDCF8F2AE}" dt="2020-07-02T10:13:43.571" v="958" actId="478"/>
          <ac:picMkLst>
            <pc:docMk/>
            <pc:sldMk cId="2979981883" sldId="763"/>
            <ac:picMk id="25" creationId="{A7E1C3AD-6CDD-924E-846C-271039E8C9FA}"/>
          </ac:picMkLst>
        </pc:picChg>
        <pc:picChg chg="mod">
          <ac:chgData name="Posada, JuanAndres" userId="0b2736ba-af94-4643-8a6e-dfd9513c051e" providerId="ADAL" clId="{D551596B-68E3-4D46-A76A-477FDCF8F2AE}" dt="2020-07-02T10:14:01.544" v="962" actId="1076"/>
          <ac:picMkLst>
            <pc:docMk/>
            <pc:sldMk cId="2979981883" sldId="763"/>
            <ac:picMk id="26" creationId="{ADB9F2F4-D418-DC41-94B7-506B677904BC}"/>
          </ac:picMkLst>
        </pc:picChg>
      </pc:sldChg>
      <pc:sldChg chg="addSp delSp modSp add mod modClrScheme chgLayout">
        <pc:chgData name="Posada, JuanAndres" userId="0b2736ba-af94-4643-8a6e-dfd9513c051e" providerId="ADAL" clId="{D551596B-68E3-4D46-A76A-477FDCF8F2AE}" dt="2020-07-02T10:14:48.946" v="970" actId="113"/>
        <pc:sldMkLst>
          <pc:docMk/>
          <pc:sldMk cId="4220240186" sldId="764"/>
        </pc:sldMkLst>
        <pc:spChg chg="mod ord">
          <ac:chgData name="Posada, JuanAndres" userId="0b2736ba-af94-4643-8a6e-dfd9513c051e" providerId="ADAL" clId="{D551596B-68E3-4D46-A76A-477FDCF8F2AE}" dt="2020-07-02T10:14:27.827" v="966" actId="700"/>
          <ac:spMkLst>
            <pc:docMk/>
            <pc:sldMk cId="4220240186" sldId="764"/>
            <ac:spMk id="2" creationId="{8D190DAD-DF7B-9E44-ACCB-E0CA23AA01F3}"/>
          </ac:spMkLst>
        </pc:spChg>
        <pc:spChg chg="del mod ord">
          <ac:chgData name="Posada, JuanAndres" userId="0b2736ba-af94-4643-8a6e-dfd9513c051e" providerId="ADAL" clId="{D551596B-68E3-4D46-A76A-477FDCF8F2AE}" dt="2020-07-02T10:14:27.827" v="966" actId="700"/>
          <ac:spMkLst>
            <pc:docMk/>
            <pc:sldMk cId="4220240186" sldId="764"/>
            <ac:spMk id="3" creationId="{D1674B00-9FCC-4749-9FAF-24F982DF2B3B}"/>
          </ac:spMkLst>
        </pc:spChg>
        <pc:spChg chg="del mod ord">
          <ac:chgData name="Posada, JuanAndres" userId="0b2736ba-af94-4643-8a6e-dfd9513c051e" providerId="ADAL" clId="{D551596B-68E3-4D46-A76A-477FDCF8F2AE}" dt="2020-07-02T10:14:27.827" v="966" actId="700"/>
          <ac:spMkLst>
            <pc:docMk/>
            <pc:sldMk cId="4220240186" sldId="764"/>
            <ac:spMk id="4" creationId="{BBFD9ACE-7BC5-E54D-A8EC-E38816289803}"/>
          </ac:spMkLst>
        </pc:spChg>
        <pc:spChg chg="add mod ord">
          <ac:chgData name="Posada, JuanAndres" userId="0b2736ba-af94-4643-8a6e-dfd9513c051e" providerId="ADAL" clId="{D551596B-68E3-4D46-A76A-477FDCF8F2AE}" dt="2020-07-02T10:14:33.639" v="967"/>
          <ac:spMkLst>
            <pc:docMk/>
            <pc:sldMk cId="4220240186" sldId="764"/>
            <ac:spMk id="5" creationId="{69A07F81-B0FD-7548-93AF-CBD9D283B381}"/>
          </ac:spMkLst>
        </pc:spChg>
        <pc:spChg chg="add mod ord">
          <ac:chgData name="Posada, JuanAndres" userId="0b2736ba-af94-4643-8a6e-dfd9513c051e" providerId="ADAL" clId="{D551596B-68E3-4D46-A76A-477FDCF8F2AE}" dt="2020-07-02T10:14:48.946" v="970" actId="113"/>
          <ac:spMkLst>
            <pc:docMk/>
            <pc:sldMk cId="4220240186" sldId="764"/>
            <ac:spMk id="6" creationId="{1F23C60B-CF11-F14A-ABC9-32CCA2E57FFA}"/>
          </ac:spMkLst>
        </pc:spChg>
      </pc:sldChg>
      <pc:sldMasterChg chg="delSldLayout">
        <pc:chgData name="Posada, JuanAndres" userId="0b2736ba-af94-4643-8a6e-dfd9513c051e" providerId="ADAL" clId="{D551596B-68E3-4D46-A76A-477FDCF8F2AE}" dt="2020-07-02T10:14:58.820" v="972" actId="2696"/>
        <pc:sldMasterMkLst>
          <pc:docMk/>
          <pc:sldMasterMk cId="300464794" sldId="2147483648"/>
        </pc:sldMasterMkLst>
        <pc:sldLayoutChg chg="del">
          <pc:chgData name="Posada, JuanAndres" userId="0b2736ba-af94-4643-8a6e-dfd9513c051e" providerId="ADAL" clId="{D551596B-68E3-4D46-A76A-477FDCF8F2AE}" dt="2020-07-01T16:27:11.172" v="18" actId="2696"/>
          <pc:sldLayoutMkLst>
            <pc:docMk/>
            <pc:sldMasterMk cId="300464794" sldId="2147483648"/>
            <pc:sldLayoutMk cId="2310520507" sldId="2147484442"/>
          </pc:sldLayoutMkLst>
        </pc:sldLayoutChg>
        <pc:sldLayoutChg chg="del">
          <pc:chgData name="Posada, JuanAndres" userId="0b2736ba-af94-4643-8a6e-dfd9513c051e" providerId="ADAL" clId="{D551596B-68E3-4D46-A76A-477FDCF8F2AE}" dt="2020-07-02T10:14:58.820" v="972" actId="2696"/>
          <pc:sldLayoutMkLst>
            <pc:docMk/>
            <pc:sldMasterMk cId="300464794" sldId="2147483648"/>
            <pc:sldLayoutMk cId="376215851" sldId="2147484443"/>
          </pc:sldLayoutMkLst>
        </pc:sldLayoutChg>
        <pc:sldLayoutChg chg="del">
          <pc:chgData name="Posada, JuanAndres" userId="0b2736ba-af94-4643-8a6e-dfd9513c051e" providerId="ADAL" clId="{D551596B-68E3-4D46-A76A-477FDCF8F2AE}" dt="2020-07-01T16:27:56.863" v="27" actId="2696"/>
          <pc:sldLayoutMkLst>
            <pc:docMk/>
            <pc:sldMasterMk cId="300464794" sldId="2147483648"/>
            <pc:sldLayoutMk cId="447348939" sldId="2147484444"/>
          </pc:sldLayoutMkLst>
        </pc:sldLayoutChg>
        <pc:sldLayoutChg chg="del">
          <pc:chgData name="Posada, JuanAndres" userId="0b2736ba-af94-4643-8a6e-dfd9513c051e" providerId="ADAL" clId="{D551596B-68E3-4D46-A76A-477FDCF8F2AE}" dt="2020-07-02T10:14:09.028" v="964" actId="2696"/>
          <pc:sldLayoutMkLst>
            <pc:docMk/>
            <pc:sldMasterMk cId="300464794" sldId="2147483648"/>
            <pc:sldLayoutMk cId="4224716145" sldId="214748444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26/10/2024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F4952E-DB59-4636-A79B-84BD0B545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886A67F4-F422-4456-A77D-87F16E7DA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Emote/RP this out - </a:t>
            </a:r>
          </a:p>
          <a:p>
            <a:endParaRPr lang="en-GB" dirty="0"/>
          </a:p>
          <a:p>
            <a:r>
              <a:rPr lang="en-GB" dirty="0"/>
              <a:t>DW and ?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0DE40CC5-0806-4AEB-8393-1FC36CB3E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86824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DW and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25FEF8D9-1896-41AA-8B38-AB4D5A71FA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637064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FB256C9-6BD8-41CE-A2C5-B13461F70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961AFFB-9825-4874-B69D-5E44FF1CC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4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EEF72714-4B1D-4D02-B92A-CCF228D920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04AC3E0-CE08-4BD3-B99D-8C49DD241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186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A842ED5-528F-42FA-9E02-CA827A3BF0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107952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412215C9-39EB-44ED-BF66-E258035F3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9165D73-D084-467F-A067-B455E0249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242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412215C9-39EB-44ED-BF66-E258035F3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59165D73-D084-467F-A067-B455E0249F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416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BAD9063-59AB-4A51-9567-310D60F02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668CCEB4-1F99-4FF3-8E70-88DB1FE8F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need more server (node) capacity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7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EDA8A7C4-FF34-462E-8498-3F4165B55A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2403144-B448-4C06-9FAD-C0256A93F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Wouldn’t it be great if I could test my system on the production environment?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9341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953A7F7-5452-4BD2-B8A5-2885B2094B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5823604-8FE4-4D5C-944C-D3BFD1273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Something went wrong, whose fault was it?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082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BFF40A5-DCBF-435B-ADC5-F9CAEB0620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95CC0436-37C3-4BD0-B87F-D7394512E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Monitoring System alerts are becoming meaningless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196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svg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5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6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7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8.jpg"/><Relationship Id="rId1" Type="http://schemas.openxmlformats.org/officeDocument/2006/relationships/slideMaster" Target="../slideMasters/slideMaster4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0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svg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97D35D6-F591-5549-A867-5D69E7A0FA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3823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A322634-0463-2641-A4E8-526FCEB684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183E0E2-4BB1-5448-BBEC-3449926599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38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1EEBD0-8475-004A-A7AC-E2491D6ECD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7FB5C1F-0D19-3448-B4CE-1A31E3451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38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34DFE-F50D-8640-BF49-099D9AD554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3DB2CB-74A6-F441-B197-A0FBC81F16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53BA4C-5B96-BC4B-AF8B-33C3222C712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F011B8-C811-0A4D-9746-5B27AF39E92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E9668CC-6C76-FB41-A791-360AE8125336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E9996A6-DF66-F042-A80E-6E9896B5D9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7714CD-C9C9-CB4C-B790-B7E748118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8B76A1-3AF5-674D-99FD-98684B3ADE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E389DE-5621-AA41-B7DE-B88EA78FF829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69BAF9-D664-8049-AA8A-4286561D71D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A05CF6C-7F06-E14F-9F51-AF351700B6E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7B17C-FA63-B049-8F82-396B0AE865A2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89E1852-C4DE-5E41-98DD-018EA1E089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262302-7D3A-5C4A-A3A5-2E73E56962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580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FD83CFD2-3E05-214C-9BC1-C2B041F62E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A895C67-5025-5643-89AF-3ED2D00591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580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184920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55FC24-E422-114B-A553-7B78DA632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83" t="12360" r="26272" b="13969"/>
          <a:stretch/>
        </p:blipFill>
        <p:spPr>
          <a:xfrm>
            <a:off x="2203731" y="-1"/>
            <a:ext cx="9988270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682079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 rot="10800000" flipV="1">
            <a:off x="0" y="1"/>
            <a:ext cx="778668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C501B5F-7F27-C545-9905-2C0F709E4B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087" t="3861" r="408" b="27103"/>
          <a:stretch/>
        </p:blipFill>
        <p:spPr>
          <a:xfrm>
            <a:off x="0" y="-1"/>
            <a:ext cx="8565454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58105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921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008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8905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CEA50D-6782-1444-BB85-3E86FC05CB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3" t="5386" r="21743" b="16011"/>
          <a:stretch/>
        </p:blipFill>
        <p:spPr>
          <a:xfrm>
            <a:off x="2143053" y="0"/>
            <a:ext cx="1004894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199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691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754A14CF-61C2-1544-8DD4-749EC1BACD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959" b="2252"/>
          <a:stretch/>
        </p:blipFill>
        <p:spPr>
          <a:xfrm>
            <a:off x="2384860" y="0"/>
            <a:ext cx="9803283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8679AE-C215-C04E-A156-9D6D5003D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291"/>
          <a:stretch/>
        </p:blipFill>
        <p:spPr>
          <a:xfrm>
            <a:off x="3687102" y="0"/>
            <a:ext cx="850489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4818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347214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58BD13-A6A6-954A-9895-6DFFDE5056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47703F-AD87-0747-8275-970FB09D5D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D41DB8-CD4F-A94D-B320-85192F1540DC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11193BA-CEF5-BC4C-AB49-EEDB15C0233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662BFCD-FD84-1542-9C6D-E1AEFC5CEEB1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3757969-C987-CD46-97B6-56168BDCB15E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124B933-57F2-9947-A616-2C48A71959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8D93FA-9EA1-AB49-9803-E129E1144F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821C1-0B42-3046-A131-92122FB880EF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643819-4C51-3245-A39A-35625FE8B38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597BF92-130D-5E4B-9B73-54F41FAB32D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7994976-032A-7249-AE19-67F8B91B83D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theme" Target="../theme/theme2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0.xml"/><Relationship Id="rId41" Type="http://schemas.openxmlformats.org/officeDocument/2006/relationships/slideLayout" Target="../slideLayouts/slideLayout8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100.xml"/><Relationship Id="rId26" Type="http://schemas.openxmlformats.org/officeDocument/2006/relationships/slideLayout" Target="../slideLayouts/slideLayout108.xml"/><Relationship Id="rId39" Type="http://schemas.openxmlformats.org/officeDocument/2006/relationships/slideLayout" Target="../slideLayouts/slideLayout121.xml"/><Relationship Id="rId21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16.xml"/><Relationship Id="rId42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106.xml"/><Relationship Id="rId32" Type="http://schemas.openxmlformats.org/officeDocument/2006/relationships/slideLayout" Target="../slideLayouts/slideLayout114.xml"/><Relationship Id="rId37" Type="http://schemas.openxmlformats.org/officeDocument/2006/relationships/slideLayout" Target="../slideLayouts/slideLayout119.xml"/><Relationship Id="rId40" Type="http://schemas.openxmlformats.org/officeDocument/2006/relationships/slideLayout" Target="../slideLayouts/slideLayout122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23" Type="http://schemas.openxmlformats.org/officeDocument/2006/relationships/slideLayout" Target="../slideLayouts/slideLayout105.xml"/><Relationship Id="rId28" Type="http://schemas.openxmlformats.org/officeDocument/2006/relationships/slideLayout" Target="../slideLayouts/slideLayout110.xml"/><Relationship Id="rId36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92.xml"/><Relationship Id="rId19" Type="http://schemas.openxmlformats.org/officeDocument/2006/relationships/slideLayout" Target="../slideLayouts/slideLayout101.xml"/><Relationship Id="rId31" Type="http://schemas.openxmlformats.org/officeDocument/2006/relationships/slideLayout" Target="../slideLayouts/slideLayout113.xml"/><Relationship Id="rId44" Type="http://schemas.openxmlformats.org/officeDocument/2006/relationships/theme" Target="../theme/theme3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Relationship Id="rId22" Type="http://schemas.openxmlformats.org/officeDocument/2006/relationships/slideLayout" Target="../slideLayouts/slideLayout104.xml"/><Relationship Id="rId27" Type="http://schemas.openxmlformats.org/officeDocument/2006/relationships/slideLayout" Target="../slideLayouts/slideLayout109.xml"/><Relationship Id="rId30" Type="http://schemas.openxmlformats.org/officeDocument/2006/relationships/slideLayout" Target="../slideLayouts/slideLayout112.xml"/><Relationship Id="rId35" Type="http://schemas.openxmlformats.org/officeDocument/2006/relationships/slideLayout" Target="../slideLayouts/slideLayout117.xml"/><Relationship Id="rId43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9.xml"/><Relationship Id="rId25" Type="http://schemas.openxmlformats.org/officeDocument/2006/relationships/slideLayout" Target="../slideLayouts/slideLayout107.xml"/><Relationship Id="rId33" Type="http://schemas.openxmlformats.org/officeDocument/2006/relationships/slideLayout" Target="../slideLayouts/slideLayout115.xml"/><Relationship Id="rId38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02.xml"/><Relationship Id="rId41" Type="http://schemas.openxmlformats.org/officeDocument/2006/relationships/slideLayout" Target="../slideLayouts/slideLayout12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64.xml"/><Relationship Id="rId21" Type="http://schemas.openxmlformats.org/officeDocument/2006/relationships/slideLayout" Target="../slideLayouts/slideLayout146.xml"/><Relationship Id="rId34" Type="http://schemas.openxmlformats.org/officeDocument/2006/relationships/slideLayout" Target="../slideLayouts/slideLayout159.xml"/><Relationship Id="rId42" Type="http://schemas.openxmlformats.org/officeDocument/2006/relationships/theme" Target="../theme/theme4.xml"/><Relationship Id="rId7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29" Type="http://schemas.openxmlformats.org/officeDocument/2006/relationships/slideLayout" Target="../slideLayouts/slideLayout154.xml"/><Relationship Id="rId41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32" Type="http://schemas.openxmlformats.org/officeDocument/2006/relationships/slideLayout" Target="../slideLayouts/slideLayout157.xml"/><Relationship Id="rId37" Type="http://schemas.openxmlformats.org/officeDocument/2006/relationships/slideLayout" Target="../slideLayouts/slideLayout162.xml"/><Relationship Id="rId40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slideLayout" Target="../slideLayouts/slideLayout153.xml"/><Relationship Id="rId36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31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52.xml"/><Relationship Id="rId30" Type="http://schemas.openxmlformats.org/officeDocument/2006/relationships/slideLayout" Target="../slideLayouts/slideLayout155.xml"/><Relationship Id="rId35" Type="http://schemas.openxmlformats.org/officeDocument/2006/relationships/slideLayout" Target="../slideLayouts/slideLayout160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slideLayout" Target="../slideLayouts/slideLayout150.xml"/><Relationship Id="rId33" Type="http://schemas.openxmlformats.org/officeDocument/2006/relationships/slideLayout" Target="../slideLayouts/slideLayout158.xml"/><Relationship Id="rId38" Type="http://schemas.openxmlformats.org/officeDocument/2006/relationships/slideLayout" Target="../slideLayouts/slideLayout1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image" Target="../media/image13.svg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17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339" r:id="rId2"/>
    <p:sldLayoutId id="2147484340" r:id="rId3"/>
    <p:sldLayoutId id="2147483806" r:id="rId4"/>
    <p:sldLayoutId id="2147483709" r:id="rId5"/>
    <p:sldLayoutId id="2147484338" r:id="rId6"/>
    <p:sldLayoutId id="2147483779" r:id="rId7"/>
    <p:sldLayoutId id="2147483789" r:id="rId8"/>
    <p:sldLayoutId id="2147483788" r:id="rId9"/>
    <p:sldLayoutId id="2147483778" r:id="rId10"/>
    <p:sldLayoutId id="2147484218" r:id="rId11"/>
    <p:sldLayoutId id="2147484219" r:id="rId12"/>
    <p:sldLayoutId id="2147483696" r:id="rId13"/>
    <p:sldLayoutId id="2147483790" r:id="rId14"/>
    <p:sldLayoutId id="2147484314" r:id="rId15"/>
    <p:sldLayoutId id="2147483791" r:id="rId16"/>
    <p:sldLayoutId id="2147483802" r:id="rId17"/>
    <p:sldLayoutId id="2147484315" r:id="rId18"/>
    <p:sldLayoutId id="2147484316" r:id="rId19"/>
    <p:sldLayoutId id="2147484322" r:id="rId20"/>
    <p:sldLayoutId id="2147484323" r:id="rId21"/>
    <p:sldLayoutId id="2147484324" r:id="rId22"/>
    <p:sldLayoutId id="2147484317" r:id="rId23"/>
    <p:sldLayoutId id="2147484325" r:id="rId24"/>
    <p:sldLayoutId id="2147484328" r:id="rId25"/>
    <p:sldLayoutId id="2147484318" r:id="rId26"/>
    <p:sldLayoutId id="2147484327" r:id="rId27"/>
    <p:sldLayoutId id="2147484334" r:id="rId28"/>
    <p:sldLayoutId id="2147484335" r:id="rId29"/>
    <p:sldLayoutId id="2147484326" r:id="rId30"/>
    <p:sldLayoutId id="2147484319" r:id="rId31"/>
    <p:sldLayoutId id="2147484336" r:id="rId32"/>
    <p:sldLayoutId id="2147484337" r:id="rId33"/>
    <p:sldLayoutId id="2147483804" r:id="rId34"/>
    <p:sldLayoutId id="2147484376" r:id="rId35"/>
    <p:sldLayoutId id="2147483807" r:id="rId36"/>
    <p:sldLayoutId id="2147483801" r:id="rId37"/>
    <p:sldLayoutId id="2147483803" r:id="rId38"/>
    <p:sldLayoutId id="2147483808" r:id="rId39"/>
    <p:sldLayoutId id="2147484333" r:id="rId40"/>
    <p:sldLayoutId id="21474843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1.svg"/><Relationship Id="rId5" Type="http://schemas.openxmlformats.org/officeDocument/2006/relationships/image" Target="../media/image100.png"/><Relationship Id="rId4" Type="http://schemas.openxmlformats.org/officeDocument/2006/relationships/image" Target="../media/image99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8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7.xml"/><Relationship Id="rId6" Type="http://schemas.openxmlformats.org/officeDocument/2006/relationships/hyperlink" Target="http://www.tecmint.com/monitorix-a-lightweight-system-and-network-monitoring-tool-for-linux/" TargetMode="Externa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7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.svg"/><Relationship Id="rId5" Type="http://schemas.openxmlformats.org/officeDocument/2006/relationships/image" Target="../media/image88.png"/><Relationship Id="rId4" Type="http://schemas.openxmlformats.org/officeDocument/2006/relationships/image" Target="../media/image8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8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cmint.com/monitorix-a-lightweight-system-and-network-monitoring-tool-for-linux/" TargetMode="External"/><Relationship Id="rId3" Type="http://schemas.openxmlformats.org/officeDocument/2006/relationships/image" Target="../media/image8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www.tecmint.com/glances-an-advanced-real-time-system-monitoring-tool-for-linux/" TargetMode="External"/><Relationship Id="rId5" Type="http://schemas.openxmlformats.org/officeDocument/2006/relationships/image" Target="../media/image97.jpeg"/><Relationship Id="rId4" Type="http://schemas.openxmlformats.org/officeDocument/2006/relationships/image" Target="../media/image9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85300" y="2575868"/>
            <a:ext cx="3919999" cy="1394555"/>
          </a:xfrm>
        </p:spPr>
        <p:txBody>
          <a:bodyPr/>
          <a:lstStyle/>
          <a:p>
            <a:r>
              <a:rPr lang="en-GB" dirty="0"/>
              <a:t>The Need for DevOps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B71EAB-A571-EE47-946E-1C7624328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wall of confusion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5A1A3-69AB-D440-AF71-07F41A75E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ECA409-92D3-57FB-0497-5814CC9E1B1E}"/>
              </a:ext>
            </a:extLst>
          </p:cNvPr>
          <p:cNvGrpSpPr/>
          <p:nvPr/>
        </p:nvGrpSpPr>
        <p:grpSpPr>
          <a:xfrm>
            <a:off x="4874121" y="665990"/>
            <a:ext cx="5576067" cy="3629284"/>
            <a:chOff x="4846081" y="1487727"/>
            <a:chExt cx="6551837" cy="43151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60F4FDB-35BC-6545-AE25-5C027A8DB449}"/>
                </a:ext>
              </a:extLst>
            </p:cNvPr>
            <p:cNvGrpSpPr/>
            <p:nvPr/>
          </p:nvGrpSpPr>
          <p:grpSpPr>
            <a:xfrm>
              <a:off x="7743617" y="1894114"/>
              <a:ext cx="801669" cy="3263175"/>
              <a:chOff x="7375490" y="2372262"/>
              <a:chExt cx="635549" cy="2202705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2258249-84DC-3B4E-BDBC-20ED253F12EE}"/>
                  </a:ext>
                </a:extLst>
              </p:cNvPr>
              <p:cNvSpPr/>
              <p:nvPr/>
            </p:nvSpPr>
            <p:spPr>
              <a:xfrm>
                <a:off x="7375490" y="4313357"/>
                <a:ext cx="31149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9C5F219F-790B-0041-AC57-D50E0DBAFD71}"/>
                  </a:ext>
                </a:extLst>
              </p:cNvPr>
              <p:cNvSpPr/>
              <p:nvPr/>
            </p:nvSpPr>
            <p:spPr>
              <a:xfrm>
                <a:off x="7699540" y="4313357"/>
                <a:ext cx="31149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637690C-7021-C944-89DF-5D9BC25BB848}"/>
                  </a:ext>
                </a:extLst>
              </p:cNvPr>
              <p:cNvSpPr/>
              <p:nvPr/>
            </p:nvSpPr>
            <p:spPr>
              <a:xfrm>
                <a:off x="7375490" y="4037433"/>
                <a:ext cx="63554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D52CE596-8557-E640-B7FC-293949F3C164}"/>
                  </a:ext>
                </a:extLst>
              </p:cNvPr>
              <p:cNvSpPr/>
              <p:nvPr/>
            </p:nvSpPr>
            <p:spPr>
              <a:xfrm>
                <a:off x="7375490" y="3758300"/>
                <a:ext cx="31149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B050569A-2134-2949-A260-6547BC394F50}"/>
                  </a:ext>
                </a:extLst>
              </p:cNvPr>
              <p:cNvSpPr/>
              <p:nvPr/>
            </p:nvSpPr>
            <p:spPr>
              <a:xfrm>
                <a:off x="7699540" y="3758300"/>
                <a:ext cx="31149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3111BC4-45B9-C542-932B-76BD76A232F3}"/>
                  </a:ext>
                </a:extLst>
              </p:cNvPr>
              <p:cNvSpPr/>
              <p:nvPr/>
            </p:nvSpPr>
            <p:spPr>
              <a:xfrm>
                <a:off x="7375490" y="3482376"/>
                <a:ext cx="63554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10507E1-A8E4-8C45-B2FD-744515139118}"/>
                  </a:ext>
                </a:extLst>
              </p:cNvPr>
              <p:cNvSpPr/>
              <p:nvPr/>
            </p:nvSpPr>
            <p:spPr>
              <a:xfrm>
                <a:off x="7375490" y="3203243"/>
                <a:ext cx="31149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BF5D410-5AFC-6B4A-BE93-D6C1891414E6}"/>
                  </a:ext>
                </a:extLst>
              </p:cNvPr>
              <p:cNvSpPr/>
              <p:nvPr/>
            </p:nvSpPr>
            <p:spPr>
              <a:xfrm>
                <a:off x="7699540" y="3203243"/>
                <a:ext cx="31149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A0B7D5A-0A7D-B94A-9966-3FFD49E50589}"/>
                  </a:ext>
                </a:extLst>
              </p:cNvPr>
              <p:cNvSpPr/>
              <p:nvPr/>
            </p:nvSpPr>
            <p:spPr>
              <a:xfrm>
                <a:off x="7375490" y="2927319"/>
                <a:ext cx="63554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D1893062-540A-7C45-84B5-CCC9F584AA06}"/>
                  </a:ext>
                </a:extLst>
              </p:cNvPr>
              <p:cNvSpPr/>
              <p:nvPr/>
            </p:nvSpPr>
            <p:spPr>
              <a:xfrm>
                <a:off x="7375490" y="2648186"/>
                <a:ext cx="31149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F39FAD36-0E99-8846-AB6B-F1D257A53747}"/>
                  </a:ext>
                </a:extLst>
              </p:cNvPr>
              <p:cNvSpPr/>
              <p:nvPr/>
            </p:nvSpPr>
            <p:spPr>
              <a:xfrm>
                <a:off x="7699540" y="2648186"/>
                <a:ext cx="31149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562C3038-221D-AD41-BFCA-8EF6006CFEB2}"/>
                  </a:ext>
                </a:extLst>
              </p:cNvPr>
              <p:cNvSpPr/>
              <p:nvPr/>
            </p:nvSpPr>
            <p:spPr>
              <a:xfrm>
                <a:off x="7375490" y="2372262"/>
                <a:ext cx="635549" cy="261610"/>
              </a:xfrm>
              <a:prstGeom prst="roundRect">
                <a:avLst>
                  <a:gd name="adj" fmla="val 6856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F99714-E5C3-3948-A020-27582A333244}"/>
                </a:ext>
              </a:extLst>
            </p:cNvPr>
            <p:cNvSpPr txBox="1"/>
            <p:nvPr/>
          </p:nvSpPr>
          <p:spPr>
            <a:xfrm>
              <a:off x="6792390" y="1487727"/>
              <a:ext cx="2697028" cy="500402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rmAutofit/>
            </a:bodyPr>
            <a:lstStyle/>
            <a:p>
              <a:pPr algn="ctr"/>
              <a:r>
                <a:rPr lang="en-US" b="1" dirty="0"/>
                <a:t>Wall of confusion</a:t>
              </a:r>
            </a:p>
          </p:txBody>
        </p:sp>
        <p:pic>
          <p:nvPicPr>
            <p:cNvPr id="24" name="Graphic 23" descr="Programmer">
              <a:extLst>
                <a:ext uri="{FF2B5EF4-FFF2-40B4-BE49-F238E27FC236}">
                  <a16:creationId xmlns:a16="http://schemas.microsoft.com/office/drawing/2014/main" id="{C6B6E8E4-D33A-C541-BC29-000577685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34417" y="3538681"/>
              <a:ext cx="1712049" cy="1712049"/>
            </a:xfrm>
            <a:prstGeom prst="rect">
              <a:avLst/>
            </a:prstGeom>
          </p:spPr>
        </p:pic>
        <p:pic>
          <p:nvPicPr>
            <p:cNvPr id="26" name="Graphic 25" descr="Office worker">
              <a:extLst>
                <a:ext uri="{FF2B5EF4-FFF2-40B4-BE49-F238E27FC236}">
                  <a16:creationId xmlns:a16="http://schemas.microsoft.com/office/drawing/2014/main" id="{ADB9F2F4-D418-DC41-94B7-506B67790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42437" y="3657084"/>
              <a:ext cx="1712049" cy="1712049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A21703C-AEA1-BA4E-AAF5-BDC54E88D6F7}"/>
                </a:ext>
              </a:extLst>
            </p:cNvPr>
            <p:cNvSpPr txBox="1"/>
            <p:nvPr/>
          </p:nvSpPr>
          <p:spPr>
            <a:xfrm>
              <a:off x="9199004" y="3179762"/>
              <a:ext cx="2198914" cy="500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rm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1C748F-342D-8B4A-88A6-2A81543DB2FE}"/>
                </a:ext>
              </a:extLst>
            </p:cNvPr>
            <p:cNvSpPr txBox="1"/>
            <p:nvPr/>
          </p:nvSpPr>
          <p:spPr>
            <a:xfrm>
              <a:off x="4846081" y="5301514"/>
              <a:ext cx="2198914" cy="500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rmAutofit/>
            </a:bodyPr>
            <a:lstStyle/>
            <a:p>
              <a:pPr algn="ctr"/>
              <a:r>
                <a:rPr lang="en-US" dirty="0"/>
                <a:t>Dev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F1F8704-1875-4248-8109-BDB7E0575059}"/>
                </a:ext>
              </a:extLst>
            </p:cNvPr>
            <p:cNvSpPr txBox="1"/>
            <p:nvPr/>
          </p:nvSpPr>
          <p:spPr>
            <a:xfrm>
              <a:off x="9199004" y="5302476"/>
              <a:ext cx="2198914" cy="50040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rmAutofit/>
            </a:bodyPr>
            <a:lstStyle/>
            <a:p>
              <a:pPr algn="ctr"/>
              <a:r>
                <a:rPr lang="en-US" dirty="0"/>
                <a:t>Op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248C845-C8EA-61D7-C674-74927A00C3C0}"/>
              </a:ext>
            </a:extLst>
          </p:cNvPr>
          <p:cNvSpPr txBox="1"/>
          <p:nvPr/>
        </p:nvSpPr>
        <p:spPr>
          <a:xfrm>
            <a:off x="5359253" y="4588464"/>
            <a:ext cx="4861441" cy="147732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What about Security, Governance, </a:t>
            </a:r>
            <a:br>
              <a:rPr lang="en-GB" sz="1800" b="1" dirty="0">
                <a:effectLst/>
                <a:latin typeface="Calibri" panose="020F0502020204030204" pitchFamily="34" charset="0"/>
              </a:rPr>
            </a:br>
            <a:r>
              <a:rPr lang="en-GB" sz="1800" b="1" dirty="0">
                <a:effectLst/>
                <a:latin typeface="Calibri" panose="020F0502020204030204" pitchFamily="34" charset="0"/>
              </a:rPr>
              <a:t>Risk Management and Compliance? 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br>
              <a:rPr lang="en-GB" sz="1800" b="1" dirty="0">
                <a:effectLst/>
                <a:latin typeface="Calibri" panose="020F0502020204030204" pitchFamily="34" charset="0"/>
              </a:rPr>
            </a:br>
            <a:r>
              <a:rPr lang="en-GB" sz="1800" b="1" dirty="0">
                <a:effectLst/>
                <a:latin typeface="Calibri" panose="020F0502020204030204" pitchFamily="34" charset="0"/>
              </a:rPr>
              <a:t>OPs wants to maintain stability, availability 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Dev wants to create change - Conflicting views</a:t>
            </a: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E4CD5900-1B68-B23F-0235-FBD30EA130B8}"/>
              </a:ext>
            </a:extLst>
          </p:cNvPr>
          <p:cNvSpPr/>
          <p:nvPr/>
        </p:nvSpPr>
        <p:spPr>
          <a:xfrm>
            <a:off x="9728501" y="1485900"/>
            <a:ext cx="1871428" cy="1205988"/>
          </a:xfrm>
          <a:prstGeom prst="cloudCallout">
            <a:avLst>
              <a:gd name="adj1" fmla="val -53662"/>
              <a:gd name="adj2" fmla="val 454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want stability!</a:t>
            </a:r>
          </a:p>
        </p:txBody>
      </p:sp>
      <p:sp>
        <p:nvSpPr>
          <p:cNvPr id="22" name="Thought Bubble: Cloud 21">
            <a:extLst>
              <a:ext uri="{FF2B5EF4-FFF2-40B4-BE49-F238E27FC236}">
                <a16:creationId xmlns:a16="http://schemas.microsoft.com/office/drawing/2014/main" id="{1AA09A62-039C-E0A2-F7D4-7C8E37D3D6D0}"/>
              </a:ext>
            </a:extLst>
          </p:cNvPr>
          <p:cNvSpPr/>
          <p:nvPr/>
        </p:nvSpPr>
        <p:spPr>
          <a:xfrm flipH="1">
            <a:off x="4236767" y="1311909"/>
            <a:ext cx="1716613" cy="1057215"/>
          </a:xfrm>
          <a:prstGeom prst="cloudCallout">
            <a:avLst>
              <a:gd name="adj1" fmla="val -33692"/>
              <a:gd name="adj2" fmla="val 6588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 want change!</a:t>
            </a:r>
          </a:p>
        </p:txBody>
      </p:sp>
    </p:spTree>
    <p:extLst>
      <p:ext uri="{BB962C8B-B14F-4D97-AF65-F5344CB8AC3E}">
        <p14:creationId xmlns:p14="http://schemas.microsoft.com/office/powerpoint/2010/main" val="223653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5A1A3-69AB-D440-AF71-07F41A75E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B71EAB-A571-EE47-946E-1C76243286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Wall of confusion 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60F4FDB-35BC-6545-AE25-5C027A8DB449}"/>
              </a:ext>
            </a:extLst>
          </p:cNvPr>
          <p:cNvGrpSpPr/>
          <p:nvPr/>
        </p:nvGrpSpPr>
        <p:grpSpPr>
          <a:xfrm>
            <a:off x="7743617" y="1894114"/>
            <a:ext cx="801669" cy="3263175"/>
            <a:chOff x="7375490" y="2372262"/>
            <a:chExt cx="635549" cy="220270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2258249-84DC-3B4E-BDBC-20ED253F12EE}"/>
                </a:ext>
              </a:extLst>
            </p:cNvPr>
            <p:cNvSpPr/>
            <p:nvPr/>
          </p:nvSpPr>
          <p:spPr>
            <a:xfrm>
              <a:off x="7375490" y="4313357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C5F219F-790B-0041-AC57-D50E0DBAFD71}"/>
                </a:ext>
              </a:extLst>
            </p:cNvPr>
            <p:cNvSpPr/>
            <p:nvPr/>
          </p:nvSpPr>
          <p:spPr>
            <a:xfrm>
              <a:off x="7699540" y="4313357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637690C-7021-C944-89DF-5D9BC25BB848}"/>
                </a:ext>
              </a:extLst>
            </p:cNvPr>
            <p:cNvSpPr/>
            <p:nvPr/>
          </p:nvSpPr>
          <p:spPr>
            <a:xfrm>
              <a:off x="7375490" y="4037433"/>
              <a:ext cx="63554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2CE596-8557-E640-B7FC-293949F3C164}"/>
                </a:ext>
              </a:extLst>
            </p:cNvPr>
            <p:cNvSpPr/>
            <p:nvPr/>
          </p:nvSpPr>
          <p:spPr>
            <a:xfrm>
              <a:off x="7375490" y="3758300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050569A-2134-2949-A260-6547BC394F50}"/>
                </a:ext>
              </a:extLst>
            </p:cNvPr>
            <p:cNvSpPr/>
            <p:nvPr/>
          </p:nvSpPr>
          <p:spPr>
            <a:xfrm>
              <a:off x="7699540" y="3758300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3111BC4-45B9-C542-932B-76BD76A232F3}"/>
                </a:ext>
              </a:extLst>
            </p:cNvPr>
            <p:cNvSpPr/>
            <p:nvPr/>
          </p:nvSpPr>
          <p:spPr>
            <a:xfrm>
              <a:off x="7375490" y="3482376"/>
              <a:ext cx="63554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10507E1-A8E4-8C45-B2FD-744515139118}"/>
                </a:ext>
              </a:extLst>
            </p:cNvPr>
            <p:cNvSpPr/>
            <p:nvPr/>
          </p:nvSpPr>
          <p:spPr>
            <a:xfrm>
              <a:off x="7375490" y="3203243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BF5D410-5AFC-6B4A-BE93-D6C1891414E6}"/>
                </a:ext>
              </a:extLst>
            </p:cNvPr>
            <p:cNvSpPr/>
            <p:nvPr/>
          </p:nvSpPr>
          <p:spPr>
            <a:xfrm>
              <a:off x="7699540" y="3203243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A0B7D5A-0A7D-B94A-9966-3FFD49E50589}"/>
                </a:ext>
              </a:extLst>
            </p:cNvPr>
            <p:cNvSpPr/>
            <p:nvPr/>
          </p:nvSpPr>
          <p:spPr>
            <a:xfrm>
              <a:off x="7375490" y="2927319"/>
              <a:ext cx="63554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D1893062-540A-7C45-84B5-CCC9F584AA06}"/>
                </a:ext>
              </a:extLst>
            </p:cNvPr>
            <p:cNvSpPr/>
            <p:nvPr/>
          </p:nvSpPr>
          <p:spPr>
            <a:xfrm>
              <a:off x="7375490" y="2648186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39FAD36-0E99-8846-AB6B-F1D257A53747}"/>
                </a:ext>
              </a:extLst>
            </p:cNvPr>
            <p:cNvSpPr/>
            <p:nvPr/>
          </p:nvSpPr>
          <p:spPr>
            <a:xfrm>
              <a:off x="7699540" y="2648186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62C3038-221D-AD41-BFCA-8EF6006CFEB2}"/>
                </a:ext>
              </a:extLst>
            </p:cNvPr>
            <p:cNvSpPr/>
            <p:nvPr/>
          </p:nvSpPr>
          <p:spPr>
            <a:xfrm>
              <a:off x="7375490" y="2372262"/>
              <a:ext cx="63554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8F99714-E5C3-3948-A020-27582A333244}"/>
              </a:ext>
            </a:extLst>
          </p:cNvPr>
          <p:cNvSpPr txBox="1"/>
          <p:nvPr/>
        </p:nvSpPr>
        <p:spPr>
          <a:xfrm>
            <a:off x="7301324" y="1201616"/>
            <a:ext cx="1670423" cy="79046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US" b="1" dirty="0"/>
              <a:t>Wall of </a:t>
            </a:r>
          </a:p>
          <a:p>
            <a:pPr algn="ctr"/>
            <a:r>
              <a:rPr lang="en-US" b="1" dirty="0"/>
              <a:t>confusion</a:t>
            </a:r>
          </a:p>
        </p:txBody>
      </p:sp>
      <p:pic>
        <p:nvPicPr>
          <p:cNvPr id="24" name="Graphic 23" descr="Programmer">
            <a:extLst>
              <a:ext uri="{FF2B5EF4-FFF2-40B4-BE49-F238E27FC236}">
                <a16:creationId xmlns:a16="http://schemas.microsoft.com/office/drawing/2014/main" id="{C6B6E8E4-D33A-C541-BC29-0005776853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4417" y="3538681"/>
            <a:ext cx="1712049" cy="1712049"/>
          </a:xfrm>
          <a:prstGeom prst="rect">
            <a:avLst/>
          </a:prstGeom>
        </p:spPr>
      </p:pic>
      <p:pic>
        <p:nvPicPr>
          <p:cNvPr id="26" name="Graphic 25" descr="Office worker">
            <a:extLst>
              <a:ext uri="{FF2B5EF4-FFF2-40B4-BE49-F238E27FC236}">
                <a16:creationId xmlns:a16="http://schemas.microsoft.com/office/drawing/2014/main" id="{ADB9F2F4-D418-DC41-94B7-506B677904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42437" y="3657084"/>
            <a:ext cx="1712049" cy="17120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1C748F-342D-8B4A-88A6-2A81543DB2FE}"/>
              </a:ext>
            </a:extLst>
          </p:cNvPr>
          <p:cNvSpPr txBox="1"/>
          <p:nvPr/>
        </p:nvSpPr>
        <p:spPr>
          <a:xfrm>
            <a:off x="4846081" y="5301514"/>
            <a:ext cx="2198914" cy="500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US" dirty="0"/>
              <a:t>Dev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1F8704-1875-4248-8109-BDB7E0575059}"/>
              </a:ext>
            </a:extLst>
          </p:cNvPr>
          <p:cNvSpPr txBox="1"/>
          <p:nvPr/>
        </p:nvSpPr>
        <p:spPr>
          <a:xfrm>
            <a:off x="9199004" y="5302476"/>
            <a:ext cx="2198914" cy="500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US" dirty="0"/>
              <a:t>Op</a:t>
            </a:r>
          </a:p>
        </p:txBody>
      </p:sp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83B932A6-7E7E-7685-6254-A05FF8E1E464}"/>
              </a:ext>
            </a:extLst>
          </p:cNvPr>
          <p:cNvSpPr/>
          <p:nvPr/>
        </p:nvSpPr>
        <p:spPr>
          <a:xfrm>
            <a:off x="8971747" y="1992086"/>
            <a:ext cx="2907299" cy="1243654"/>
          </a:xfrm>
          <a:prstGeom prst="cloudCallout">
            <a:avLst>
              <a:gd name="adj1" fmla="val -7175"/>
              <a:gd name="adj2" fmla="val 115076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Oh, these developers</a:t>
            </a:r>
          </a:p>
          <a:p>
            <a:pPr algn="ctr"/>
            <a:r>
              <a:rPr lang="en-US" dirty="0"/>
              <a:t>don’t get it</a:t>
            </a:r>
          </a:p>
        </p:txBody>
      </p:sp>
      <p:sp>
        <p:nvSpPr>
          <p:cNvPr id="19" name="Thought Bubble: Cloud 18">
            <a:extLst>
              <a:ext uri="{FF2B5EF4-FFF2-40B4-BE49-F238E27FC236}">
                <a16:creationId xmlns:a16="http://schemas.microsoft.com/office/drawing/2014/main" id="{2EADC396-1830-D6A6-E667-EFA15421DDF0}"/>
              </a:ext>
            </a:extLst>
          </p:cNvPr>
          <p:cNvSpPr/>
          <p:nvPr/>
        </p:nvSpPr>
        <p:spPr>
          <a:xfrm flipH="1">
            <a:off x="4407018" y="1795818"/>
            <a:ext cx="2301404" cy="1401679"/>
          </a:xfrm>
          <a:prstGeom prst="cloudCallout">
            <a:avLst>
              <a:gd name="adj1" fmla="val -12522"/>
              <a:gd name="adj2" fmla="val 84214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Oh, these Ops guys</a:t>
            </a:r>
          </a:p>
          <a:p>
            <a:pPr algn="ctr"/>
            <a:r>
              <a:rPr lang="en-US" dirty="0"/>
              <a:t>don’t get it</a:t>
            </a:r>
          </a:p>
        </p:txBody>
      </p:sp>
    </p:spTree>
    <p:extLst>
      <p:ext uri="{BB962C8B-B14F-4D97-AF65-F5344CB8AC3E}">
        <p14:creationId xmlns:p14="http://schemas.microsoft.com/office/powerpoint/2010/main" val="2586300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8F422-7978-4949-9AEE-F2523FE8C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(Lack of) DevOps - Case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B84A61-39BE-43BC-B60E-3FB4F09965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05353-4700-4374-8B6A-920C1BBFC9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3854" y="1349986"/>
            <a:ext cx="7758146" cy="51123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the case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pairs, discuss...</a:t>
            </a:r>
          </a:p>
          <a:p>
            <a:pPr marL="641341" lvl="1" indent="-285750">
              <a:buFont typeface="Arial" panose="020B0604020202020204" pitchFamily="34" charset="0"/>
              <a:buChar char="•"/>
            </a:pPr>
            <a:r>
              <a:rPr lang="en-US" dirty="0"/>
              <a:t>What was going wrong on the project?</a:t>
            </a:r>
          </a:p>
          <a:p>
            <a:pPr marL="641341" lvl="1" indent="-285750">
              <a:buFont typeface="Arial" panose="020B0604020202020204" pitchFamily="34" charset="0"/>
              <a:buChar char="•"/>
            </a:pPr>
            <a:r>
              <a:rPr lang="en-US" dirty="0"/>
              <a:t>What could people have done differently to improve things?</a:t>
            </a:r>
          </a:p>
          <a:p>
            <a:pPr marL="641341" lvl="1" indent="-285750">
              <a:buFont typeface="Arial" panose="020B0604020202020204" pitchFamily="34" charset="0"/>
              <a:buChar char="•"/>
            </a:pPr>
            <a:r>
              <a:rPr lang="en-US" dirty="0"/>
              <a:t>Do you have any experience / examples of similar horror stories?</a:t>
            </a:r>
          </a:p>
          <a:p>
            <a:pPr marL="641341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a group, we'll hear everyone's feedback, and review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23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Hope you enjoyed this learning journey.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7730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5EE534-8708-0843-A5BB-86DB8E5A7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75E16C-4C08-9E49-97D6-2386E56A46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Understanding a world outside of DevOps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7C071-EEA1-4746-BD3E-720A36BAB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112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552863A-1E46-1840-AE3F-0B49145AF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90" y="2780877"/>
            <a:ext cx="1105800" cy="2145252"/>
          </a:xfrm>
          <a:prstGeom prst="rect">
            <a:avLst/>
          </a:prstGeom>
        </p:spPr>
      </p:pic>
      <p:pic>
        <p:nvPicPr>
          <p:cNvPr id="15" name="Picture 1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A544DED-5391-314B-B75B-13C1FB984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583" y="2779396"/>
            <a:ext cx="1105800" cy="21452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BDD19-A24F-6F42-9FC9-7B36C26CE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00B4F-610D-1A44-8E11-071A1F5D03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Software Development never ends...</a:t>
            </a:r>
            <a:endParaRPr lang="en-US" dirty="0"/>
          </a:p>
        </p:txBody>
      </p:sp>
      <p:pic>
        <p:nvPicPr>
          <p:cNvPr id="5" name="Picture 4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196B0545-9120-E641-BEB0-F4FF6B891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574883"/>
            <a:ext cx="2123136" cy="818292"/>
          </a:xfrm>
          <a:prstGeom prst="rect">
            <a:avLst/>
          </a:prstGeom>
        </p:spPr>
      </p:pic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C4AFC5B3-967A-9745-887B-FDA8222AA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0428" y="2804209"/>
            <a:ext cx="818292" cy="2123136"/>
          </a:xfrm>
          <a:prstGeom prst="rect">
            <a:avLst/>
          </a:prstGeom>
        </p:spPr>
      </p:pic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DB4291F8-3797-2447-84A7-24FDFD245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318390"/>
            <a:ext cx="2123136" cy="840408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55D805-72E3-EB4F-9D21-E3A2D7D5D9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243" y="2791935"/>
            <a:ext cx="1105800" cy="2145252"/>
          </a:xfrm>
          <a:prstGeom prst="rect">
            <a:avLst/>
          </a:prstGeom>
        </p:spPr>
      </p:pic>
      <p:pic>
        <p:nvPicPr>
          <p:cNvPr id="13" name="Picture 12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5E00AA8C-9BBD-5342-856E-3ABBA61B6C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1966" y="2314162"/>
            <a:ext cx="2123136" cy="840408"/>
          </a:xfrm>
          <a:prstGeom prst="rect">
            <a:avLst/>
          </a:prstGeom>
        </p:spPr>
      </p:pic>
      <p:pic>
        <p:nvPicPr>
          <p:cNvPr id="19" name="Picture 1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CA86693-6E3A-F142-B5F7-8791081859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93724" y="2807914"/>
            <a:ext cx="818292" cy="2123136"/>
          </a:xfrm>
          <a:prstGeom prst="rect">
            <a:avLst/>
          </a:prstGeom>
        </p:spPr>
      </p:pic>
      <p:pic>
        <p:nvPicPr>
          <p:cNvPr id="23" name="Picture 22" descr="A picture containing drawing, clock, device&#10;&#10;Description automatically generated">
            <a:extLst>
              <a:ext uri="{FF2B5EF4-FFF2-40B4-BE49-F238E27FC236}">
                <a16:creationId xmlns:a16="http://schemas.microsoft.com/office/drawing/2014/main" id="{027497C9-1DDC-6548-A36B-6CD12652B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68108" y="4579224"/>
            <a:ext cx="2123136" cy="8404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07352E-9B79-DD4F-A0A1-1B37625F03DB}"/>
              </a:ext>
            </a:extLst>
          </p:cNvPr>
          <p:cNvSpPr txBox="1"/>
          <p:nvPr/>
        </p:nvSpPr>
        <p:spPr>
          <a:xfrm>
            <a:off x="5030526" y="2247705"/>
            <a:ext cx="1647804" cy="675998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Plan</a:t>
            </a:r>
            <a:endParaRPr lang="en-GB" dirty="0"/>
          </a:p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4D988C-DA8D-DF40-918E-685760071707}"/>
              </a:ext>
            </a:extLst>
          </p:cNvPr>
          <p:cNvSpPr txBox="1"/>
          <p:nvPr/>
        </p:nvSpPr>
        <p:spPr>
          <a:xfrm>
            <a:off x="5089061" y="5303756"/>
            <a:ext cx="1647804" cy="675998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Release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55AD48-80CA-3E43-8251-2320B5C80010}"/>
              </a:ext>
            </a:extLst>
          </p:cNvPr>
          <p:cNvSpPr txBox="1"/>
          <p:nvPr/>
        </p:nvSpPr>
        <p:spPr>
          <a:xfrm>
            <a:off x="3740585" y="1942661"/>
            <a:ext cx="1647804" cy="675998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Code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C65B31-E1ED-A64A-841C-0E48E50BD8F6}"/>
              </a:ext>
            </a:extLst>
          </p:cNvPr>
          <p:cNvSpPr txBox="1"/>
          <p:nvPr/>
        </p:nvSpPr>
        <p:spPr>
          <a:xfrm>
            <a:off x="1793198" y="3600418"/>
            <a:ext cx="1647804" cy="675998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Build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70688A-AA28-6A45-9B43-15B82BD84C24}"/>
              </a:ext>
            </a:extLst>
          </p:cNvPr>
          <p:cNvSpPr txBox="1"/>
          <p:nvPr/>
        </p:nvSpPr>
        <p:spPr>
          <a:xfrm>
            <a:off x="3758101" y="5486636"/>
            <a:ext cx="1647804" cy="675998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Test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94C1A0-68E8-654A-84B3-A199F6BB47CB}"/>
              </a:ext>
            </a:extLst>
          </p:cNvPr>
          <p:cNvSpPr txBox="1"/>
          <p:nvPr/>
        </p:nvSpPr>
        <p:spPr>
          <a:xfrm>
            <a:off x="6333666" y="5486636"/>
            <a:ext cx="1647804" cy="675998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Monitor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69E44A-87A4-9441-B521-DDC39B63F7A0}"/>
              </a:ext>
            </a:extLst>
          </p:cNvPr>
          <p:cNvSpPr txBox="1"/>
          <p:nvPr/>
        </p:nvSpPr>
        <p:spPr>
          <a:xfrm>
            <a:off x="6328581" y="1897359"/>
            <a:ext cx="1647804" cy="675998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Deploy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85D306-600D-0E44-B543-17AAB4354321}"/>
              </a:ext>
            </a:extLst>
          </p:cNvPr>
          <p:cNvSpPr txBox="1"/>
          <p:nvPr/>
        </p:nvSpPr>
        <p:spPr>
          <a:xfrm>
            <a:off x="8464854" y="3582201"/>
            <a:ext cx="1647804" cy="675998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ctr"/>
            <a:r>
              <a:rPr lang="en-GB" b="1" dirty="0"/>
              <a:t>Operate</a:t>
            </a:r>
          </a:p>
        </p:txBody>
      </p:sp>
    </p:spTree>
    <p:extLst>
      <p:ext uri="{BB962C8B-B14F-4D97-AF65-F5344CB8AC3E}">
        <p14:creationId xmlns:p14="http://schemas.microsoft.com/office/powerpoint/2010/main" val="43868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28" grpId="0"/>
      <p:bldP spid="30" grpId="0"/>
      <p:bldP spid="32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3936C-68A7-3948-A0AA-BD9408438D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Common Problems DevOps Attempts to Solve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A7B82-969D-7941-920D-4C4BC46B5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8770B3-A6D8-9FEE-5319-BCE633792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087" y="1163301"/>
            <a:ext cx="1180782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 for More Server Capacity: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need to increase our server capacity to handle the growing demand.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Testing in Production:</a:t>
            </a:r>
            <a:endParaRPr lang="en-US" altLang="en-US" dirty="0"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“Wouldn’t it be great if we could test our system directly in the production environment?”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Accountability for Issues:</a:t>
            </a:r>
            <a:endParaRPr lang="en-US" altLang="en-US" dirty="0"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 issue has occurred. Who is responsible?</a:t>
            </a: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Monitoring System Alerts:</a:t>
            </a:r>
            <a:endParaRPr lang="en-US" altLang="en-US" dirty="0"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get meaningless alerts!</a:t>
            </a: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E15A57-BAA4-2F94-FE92-AA0314BFB1E1}"/>
              </a:ext>
            </a:extLst>
          </p:cNvPr>
          <p:cNvGrpSpPr/>
          <p:nvPr/>
        </p:nvGrpSpPr>
        <p:grpSpPr>
          <a:xfrm>
            <a:off x="5829175" y="3380605"/>
            <a:ext cx="1328738" cy="1146044"/>
            <a:chOff x="8001630" y="3168781"/>
            <a:chExt cx="2744771" cy="2124715"/>
          </a:xfrm>
        </p:grpSpPr>
        <p:pic>
          <p:nvPicPr>
            <p:cNvPr id="11" name="Picture 10" descr="Customer service man confused">
              <a:extLst>
                <a:ext uri="{FF2B5EF4-FFF2-40B4-BE49-F238E27FC236}">
                  <a16:creationId xmlns:a16="http://schemas.microsoft.com/office/drawing/2014/main" id="{ED4561C2-7755-A61E-F2EA-72C1D9124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1595" y="3168781"/>
              <a:ext cx="1794806" cy="1974715"/>
            </a:xfrm>
            <a:prstGeom prst="rect">
              <a:avLst/>
            </a:prstGeom>
          </p:spPr>
        </p:pic>
        <p:pic>
          <p:nvPicPr>
            <p:cNvPr id="15" name="Picture 14" descr="Elderly woman with hands on waist">
              <a:extLst>
                <a:ext uri="{FF2B5EF4-FFF2-40B4-BE49-F238E27FC236}">
                  <a16:creationId xmlns:a16="http://schemas.microsoft.com/office/drawing/2014/main" id="{54897F1B-878B-88F4-7D45-F88716F9C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01630" y="3318781"/>
              <a:ext cx="2428261" cy="1974715"/>
            </a:xfrm>
            <a:prstGeom prst="rect">
              <a:avLst/>
            </a:prstGeom>
          </p:spPr>
        </p:pic>
      </p:grpSp>
      <p:pic>
        <p:nvPicPr>
          <p:cNvPr id="19" name="Picture 18" descr="A row of scoreboard&#10;&#10;Description automatically generated">
            <a:extLst>
              <a:ext uri="{FF2B5EF4-FFF2-40B4-BE49-F238E27FC236}">
                <a16:creationId xmlns:a16="http://schemas.microsoft.com/office/drawing/2014/main" id="{B8D029EA-93D1-E0F6-5710-FB163E497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495041" y="4516278"/>
            <a:ext cx="2898866" cy="21741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19905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53936C-68A7-3948-A0AA-BD9408438D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Common Problems DevOps Attempts to Solve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A7B82-969D-7941-920D-4C4BC46B54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5" name="Picture 4" descr="Half face clock on a wall">
            <a:extLst>
              <a:ext uri="{FF2B5EF4-FFF2-40B4-BE49-F238E27FC236}">
                <a16:creationId xmlns:a16="http://schemas.microsoft.com/office/drawing/2014/main" id="{E06C2F7C-B8D9-CE8B-DD49-2010A9B9C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484" y="1326504"/>
            <a:ext cx="1631143" cy="1173809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28770B3-A6D8-9FEE-5319-BCE633792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1" y="1297420"/>
            <a:ext cx="1143793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marL="285750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Automation Concerns:</a:t>
            </a:r>
            <a:endParaRPr lang="en-US" altLang="en-US" dirty="0"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time to test everything, 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but we have time to fix avoidable issues!</a:t>
            </a: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Resource Allocation: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oo busy to allocate time and resources, as it might detract from critical systems development.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</a:rPr>
              <a:t>But we’ve the time to fix the problems that could have been avoided!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  <a:p>
            <a:pPr lvl="1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Single Point of Failure:</a:t>
            </a:r>
            <a:endParaRPr lang="en-US" altLang="en-US" dirty="0">
              <a:latin typeface="Arial" panose="020B0604020202020204" pitchFamily="34" charset="0"/>
            </a:endParaRPr>
          </a:p>
          <a:p>
            <a:pPr marL="742939" lvl="1" indent="-2857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single developer has become a single point of failure</a:t>
            </a:r>
          </a:p>
        </p:txBody>
      </p:sp>
      <p:pic>
        <p:nvPicPr>
          <p:cNvPr id="8" name="Graphic 7" descr="Girl wearing cape">
            <a:extLst>
              <a:ext uri="{FF2B5EF4-FFF2-40B4-BE49-F238E27FC236}">
                <a16:creationId xmlns:a16="http://schemas.microsoft.com/office/drawing/2014/main" id="{4DBE5CB4-B652-4263-7BE2-DE298004B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9161" y="4454257"/>
            <a:ext cx="1010349" cy="2096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7231D8-1A20-B208-1E8A-37783CBC1955}"/>
              </a:ext>
            </a:extLst>
          </p:cNvPr>
          <p:cNvSpPr txBox="1"/>
          <p:nvPr/>
        </p:nvSpPr>
        <p:spPr>
          <a:xfrm rot="21250839">
            <a:off x="7748334" y="5093415"/>
            <a:ext cx="577518" cy="70191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1200" b="1" dirty="0" err="1">
                <a:solidFill>
                  <a:schemeClr val="accent4">
                    <a:lumMod val="75000"/>
                  </a:schemeClr>
                </a:solidFill>
              </a:rPr>
              <a:t>Spf</a:t>
            </a:r>
            <a:br>
              <a:rPr lang="en-GB" sz="1200" b="1" dirty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GB" sz="1200" b="1" dirty="0">
                <a:solidFill>
                  <a:schemeClr val="accent4">
                    <a:lumMod val="75000"/>
                  </a:schemeClr>
                </a:solidFill>
              </a:rPr>
              <a:t> ☢️</a:t>
            </a:r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73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1FDD9-4E43-CF41-82A0-13F72CE05F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 need more server(node) capacity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7799A-1B24-6043-91F8-2BB07852E5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8851" y="1349986"/>
            <a:ext cx="7258974" cy="511940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The most common complaint from the business</a:t>
            </a:r>
          </a:p>
          <a:p>
            <a:pPr marL="465746" lvl="1" indent="-285750"/>
            <a:r>
              <a:rPr lang="en-GB" dirty="0"/>
              <a:t>Ops team are now seen as blockers who are not sensitive to the needs of business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Capacity demand often fluctuates without clear reasons</a:t>
            </a:r>
          </a:p>
          <a:p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Ops teams manage more than just your app:</a:t>
            </a:r>
          </a:p>
          <a:p>
            <a:pPr marL="465746" lvl="4" indent="-285750"/>
            <a:r>
              <a:rPr lang="en-GB" dirty="0"/>
              <a:t>System outages</a:t>
            </a:r>
          </a:p>
          <a:p>
            <a:pPr marL="465746" lvl="4" indent="-285750"/>
            <a:r>
              <a:rPr lang="en-GB" dirty="0"/>
              <a:t>System defects</a:t>
            </a:r>
          </a:p>
          <a:p>
            <a:pPr marL="465746" lvl="4" indent="-285750"/>
            <a:r>
              <a:rPr lang="en-GB" dirty="0"/>
              <a:t>Incident &amp; Security Management</a:t>
            </a:r>
          </a:p>
          <a:p>
            <a:pPr marL="465746" lvl="4" indent="-285750"/>
            <a:r>
              <a:rPr lang="en-GB" dirty="0"/>
              <a:t>Resource and Budget Management</a:t>
            </a:r>
          </a:p>
          <a:p>
            <a:pPr marL="465746" lvl="4" indent="-285750"/>
            <a:r>
              <a:rPr lang="en-GB" dirty="0"/>
              <a:t>Monitoring and Improving KPIs</a:t>
            </a:r>
          </a:p>
          <a:p>
            <a:pPr marL="465746" lvl="4" indent="-285750"/>
            <a:r>
              <a:rPr lang="en-GB" dirty="0"/>
              <a:t>Compliance…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9FEB7B-77C0-074D-B64E-F74ADD8FA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757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27ADEF-F8C5-474E-B445-0B028D3013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I’m sure everything is working…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9672C-BA25-0F42-A82C-0E4168DC58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770688" cy="728829"/>
          </a:xfrm>
        </p:spPr>
        <p:txBody>
          <a:bodyPr/>
          <a:lstStyle/>
          <a:p>
            <a:r>
              <a:rPr lang="en-GB" dirty="0"/>
              <a:t>I need access to something like the production environment to really test what I’ve built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7B5D4-D560-5E48-8188-F2E8DE4A6E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76860F-65A9-BD48-AF68-E73B4EFF2D02}"/>
              </a:ext>
            </a:extLst>
          </p:cNvPr>
          <p:cNvSpPr txBox="1"/>
          <p:nvPr/>
        </p:nvSpPr>
        <p:spPr>
          <a:xfrm>
            <a:off x="8957280" y="4520656"/>
            <a:ext cx="2551092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cs typeface="Arial" panose="020B0604020202020204" pitchFamily="34" charset="0"/>
              </a:rPr>
              <a:t>Production</a:t>
            </a:r>
          </a:p>
          <a:p>
            <a:pPr algn="ctr"/>
            <a:r>
              <a:rPr lang="en-GB" sz="1400" b="1" dirty="0">
                <a:cs typeface="Arial" panose="020B0604020202020204" pitchFamily="34" charset="0"/>
              </a:rPr>
              <a:t>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3963E-9F50-4945-A3CB-946A6CBDF5FE}"/>
              </a:ext>
            </a:extLst>
          </p:cNvPr>
          <p:cNvSpPr txBox="1"/>
          <p:nvPr/>
        </p:nvSpPr>
        <p:spPr>
          <a:xfrm>
            <a:off x="5037137" y="4520656"/>
            <a:ext cx="27942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cs typeface="Arial" panose="020B0604020202020204" pitchFamily="34" charset="0"/>
              </a:rPr>
              <a:t>Developer</a:t>
            </a:r>
          </a:p>
          <a:p>
            <a:pPr algn="ctr"/>
            <a:r>
              <a:rPr lang="en-GB" sz="1400" b="1" dirty="0">
                <a:cs typeface="Arial" panose="020B0604020202020204" pitchFamily="34" charset="0"/>
              </a:rPr>
              <a:t>environment</a:t>
            </a:r>
          </a:p>
        </p:txBody>
      </p:sp>
      <p:pic>
        <p:nvPicPr>
          <p:cNvPr id="8" name="Graphic 7" descr="Programmer">
            <a:extLst>
              <a:ext uri="{FF2B5EF4-FFF2-40B4-BE49-F238E27FC236}">
                <a16:creationId xmlns:a16="http://schemas.microsoft.com/office/drawing/2014/main" id="{F03ACFA3-FB74-9D4A-A645-934BCAE0A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77045" y="3440709"/>
            <a:ext cx="914400" cy="914400"/>
          </a:xfrm>
          <a:prstGeom prst="rect">
            <a:avLst/>
          </a:prstGeom>
        </p:spPr>
      </p:pic>
      <p:pic>
        <p:nvPicPr>
          <p:cNvPr id="10" name="Graphic 9" descr="Server">
            <a:extLst>
              <a:ext uri="{FF2B5EF4-FFF2-40B4-BE49-F238E27FC236}">
                <a16:creationId xmlns:a16="http://schemas.microsoft.com/office/drawing/2014/main" id="{BFCDC419-54F6-D24D-93E2-E0355CAEB3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75626" y="3563977"/>
            <a:ext cx="914400" cy="91440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09379A3-7267-5F41-BDDC-81DEE239F2DA}"/>
              </a:ext>
            </a:extLst>
          </p:cNvPr>
          <p:cNvGrpSpPr/>
          <p:nvPr/>
        </p:nvGrpSpPr>
        <p:grpSpPr>
          <a:xfrm>
            <a:off x="7972217" y="2841171"/>
            <a:ext cx="635549" cy="2202705"/>
            <a:chOff x="7375490" y="2372262"/>
            <a:chExt cx="635549" cy="2202705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E41C6CA-DF60-624B-B464-DC8481456A07}"/>
                </a:ext>
              </a:extLst>
            </p:cNvPr>
            <p:cNvSpPr/>
            <p:nvPr/>
          </p:nvSpPr>
          <p:spPr>
            <a:xfrm>
              <a:off x="7375490" y="4313357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14493B3F-71C9-3544-9663-6D74A9389129}"/>
                </a:ext>
              </a:extLst>
            </p:cNvPr>
            <p:cNvSpPr/>
            <p:nvPr/>
          </p:nvSpPr>
          <p:spPr>
            <a:xfrm>
              <a:off x="7699540" y="4313357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DF30E53-D39D-6A4E-8875-ED43EB0611A6}"/>
                </a:ext>
              </a:extLst>
            </p:cNvPr>
            <p:cNvSpPr/>
            <p:nvPr/>
          </p:nvSpPr>
          <p:spPr>
            <a:xfrm>
              <a:off x="7375490" y="4037433"/>
              <a:ext cx="63554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5471568-BE18-194D-B3CA-3AD90DA91EFE}"/>
                </a:ext>
              </a:extLst>
            </p:cNvPr>
            <p:cNvSpPr/>
            <p:nvPr/>
          </p:nvSpPr>
          <p:spPr>
            <a:xfrm>
              <a:off x="7375490" y="3758300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D6E5A76-201B-0D4B-8B34-D6C376DC128A}"/>
                </a:ext>
              </a:extLst>
            </p:cNvPr>
            <p:cNvSpPr/>
            <p:nvPr/>
          </p:nvSpPr>
          <p:spPr>
            <a:xfrm>
              <a:off x="7699540" y="3758300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E3437FC2-ED65-3646-B268-5198D9EB782C}"/>
                </a:ext>
              </a:extLst>
            </p:cNvPr>
            <p:cNvSpPr/>
            <p:nvPr/>
          </p:nvSpPr>
          <p:spPr>
            <a:xfrm>
              <a:off x="7375490" y="3482376"/>
              <a:ext cx="63554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11125E5-E12E-6344-A017-0925BBA6FE36}"/>
                </a:ext>
              </a:extLst>
            </p:cNvPr>
            <p:cNvSpPr/>
            <p:nvPr/>
          </p:nvSpPr>
          <p:spPr>
            <a:xfrm>
              <a:off x="7375490" y="3203243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E61CBA5-4110-4946-8881-870D36ED324E}"/>
                </a:ext>
              </a:extLst>
            </p:cNvPr>
            <p:cNvSpPr/>
            <p:nvPr/>
          </p:nvSpPr>
          <p:spPr>
            <a:xfrm>
              <a:off x="7699540" y="3203243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2161FF3E-76EA-C445-903E-D16C7C8D7019}"/>
                </a:ext>
              </a:extLst>
            </p:cNvPr>
            <p:cNvSpPr/>
            <p:nvPr/>
          </p:nvSpPr>
          <p:spPr>
            <a:xfrm>
              <a:off x="7375490" y="2927319"/>
              <a:ext cx="63554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D2B502C-8292-2344-9DFC-BAFF59FBAAF3}"/>
                </a:ext>
              </a:extLst>
            </p:cNvPr>
            <p:cNvSpPr/>
            <p:nvPr/>
          </p:nvSpPr>
          <p:spPr>
            <a:xfrm>
              <a:off x="7375490" y="2648186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06F293F-792A-5F42-A7AD-CCBC28D1F622}"/>
                </a:ext>
              </a:extLst>
            </p:cNvPr>
            <p:cNvSpPr/>
            <p:nvPr/>
          </p:nvSpPr>
          <p:spPr>
            <a:xfrm>
              <a:off x="7699540" y="2648186"/>
              <a:ext cx="31149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8E5E53CB-B5A5-2A4D-8888-EFAAC7881C85}"/>
                </a:ext>
              </a:extLst>
            </p:cNvPr>
            <p:cNvSpPr/>
            <p:nvPr/>
          </p:nvSpPr>
          <p:spPr>
            <a:xfrm>
              <a:off x="7375490" y="2372262"/>
              <a:ext cx="635549" cy="261610"/>
            </a:xfrm>
            <a:prstGeom prst="roundRect">
              <a:avLst>
                <a:gd name="adj" fmla="val 6856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AAF9802-8DFD-45EA-BBA6-91FB12767778}"/>
              </a:ext>
            </a:extLst>
          </p:cNvPr>
          <p:cNvSpPr txBox="1"/>
          <p:nvPr/>
        </p:nvSpPr>
        <p:spPr>
          <a:xfrm>
            <a:off x="4925181" y="563455"/>
            <a:ext cx="6882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1" dirty="0"/>
              <a:t>Let me test my app on the live environment!</a:t>
            </a:r>
          </a:p>
        </p:txBody>
      </p:sp>
    </p:spTree>
    <p:extLst>
      <p:ext uri="{BB962C8B-B14F-4D97-AF65-F5344CB8AC3E}">
        <p14:creationId xmlns:p14="http://schemas.microsoft.com/office/powerpoint/2010/main" val="249213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88D08-7D27-9245-B0FE-CC31959617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882F8D-B109-D746-A18F-70E90D770E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Another Problem – Who caused it this time?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D45873-4267-6545-8EB0-250779DCF85F}"/>
              </a:ext>
            </a:extLst>
          </p:cNvPr>
          <p:cNvSpPr txBox="1"/>
          <p:nvPr/>
        </p:nvSpPr>
        <p:spPr>
          <a:xfrm>
            <a:off x="7458959" y="1671076"/>
            <a:ext cx="15092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cs typeface="Arial" panose="020B0604020202020204" pitchFamily="34" charset="0"/>
              </a:rPr>
              <a:t>Production</a:t>
            </a:r>
          </a:p>
          <a:p>
            <a:pPr algn="ctr"/>
            <a:r>
              <a:rPr lang="en-GB" sz="1400" b="1" dirty="0">
                <a:cs typeface="Arial" panose="020B0604020202020204" pitchFamily="34" charset="0"/>
              </a:rPr>
              <a:t>environment</a:t>
            </a:r>
          </a:p>
        </p:txBody>
      </p:sp>
      <p:pic>
        <p:nvPicPr>
          <p:cNvPr id="6" name="Graphic 5" descr="Server">
            <a:extLst>
              <a:ext uri="{FF2B5EF4-FFF2-40B4-BE49-F238E27FC236}">
                <a16:creationId xmlns:a16="http://schemas.microsoft.com/office/drawing/2014/main" id="{CE972028-1F97-CD4A-940B-B73DBADA7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56387" y="714397"/>
            <a:ext cx="914400" cy="9144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84BBD5C-6710-E044-B69A-225E7ADD30BD}"/>
              </a:ext>
            </a:extLst>
          </p:cNvPr>
          <p:cNvGrpSpPr/>
          <p:nvPr/>
        </p:nvGrpSpPr>
        <p:grpSpPr>
          <a:xfrm>
            <a:off x="8684535" y="4803267"/>
            <a:ext cx="2571886" cy="1045793"/>
            <a:chOff x="5158978" y="5415177"/>
            <a:chExt cx="2571886" cy="104579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1E450A-D045-0544-8581-C394FD54DAD1}"/>
                </a:ext>
              </a:extLst>
            </p:cNvPr>
            <p:cNvSpPr txBox="1"/>
            <p:nvPr/>
          </p:nvSpPr>
          <p:spPr>
            <a:xfrm>
              <a:off x="5294173" y="5415177"/>
              <a:ext cx="21336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cs typeface="Arial" panose="020B0604020202020204" pitchFamily="34" charset="0"/>
                </a:rPr>
                <a:t>Business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DC9C492-CF93-EC40-A0C2-707135FF2663}"/>
                </a:ext>
              </a:extLst>
            </p:cNvPr>
            <p:cNvSpPr txBox="1"/>
            <p:nvPr/>
          </p:nvSpPr>
          <p:spPr>
            <a:xfrm>
              <a:off x="5158978" y="5629973"/>
              <a:ext cx="2571886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cs typeface="Courier New" pitchFamily="49" charset="0"/>
                </a:rPr>
                <a:t>Ops Team:</a:t>
              </a:r>
              <a:r>
                <a:rPr lang="en-GB" sz="1600" dirty="0">
                  <a:cs typeface="Courier New" pitchFamily="49" charset="0"/>
                </a:rPr>
                <a:t> Why can’t you get the capacity right?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99A8C7E-C5A7-4846-9C77-03B45FF68744}"/>
              </a:ext>
            </a:extLst>
          </p:cNvPr>
          <p:cNvGrpSpPr/>
          <p:nvPr/>
        </p:nvGrpSpPr>
        <p:grpSpPr>
          <a:xfrm>
            <a:off x="5381952" y="4803267"/>
            <a:ext cx="2662048" cy="812404"/>
            <a:chOff x="5969387" y="3076301"/>
            <a:chExt cx="2662048" cy="81240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701626-49DF-3242-89B7-08312E7B8BB1}"/>
                </a:ext>
              </a:extLst>
            </p:cNvPr>
            <p:cNvSpPr txBox="1"/>
            <p:nvPr/>
          </p:nvSpPr>
          <p:spPr>
            <a:xfrm>
              <a:off x="6069500" y="3076301"/>
              <a:ext cx="21336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cs typeface="Arial" panose="020B0604020202020204" pitchFamily="34" charset="0"/>
                </a:rPr>
                <a:t>Dev Team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7477A8-CB78-A14E-8519-CDB3EECD33EE}"/>
                </a:ext>
              </a:extLst>
            </p:cNvPr>
            <p:cNvSpPr txBox="1"/>
            <p:nvPr/>
          </p:nvSpPr>
          <p:spPr>
            <a:xfrm>
              <a:off x="5969387" y="3303930"/>
              <a:ext cx="266204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cs typeface="Courier New" pitchFamily="49" charset="0"/>
                </a:rPr>
                <a:t>Dev Team:</a:t>
              </a:r>
              <a:r>
                <a:rPr lang="en-GB" sz="1600" dirty="0">
                  <a:cs typeface="Courier New" pitchFamily="49" charset="0"/>
                </a:rPr>
                <a:t> Why can’t build software that works?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F8408E-26AC-1647-B399-DD4CD0D47DED}"/>
              </a:ext>
            </a:extLst>
          </p:cNvPr>
          <p:cNvSpPr txBox="1"/>
          <p:nvPr/>
        </p:nvSpPr>
        <p:spPr>
          <a:xfrm>
            <a:off x="7283071" y="2437328"/>
            <a:ext cx="18484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cs typeface="Arial" panose="020B0604020202020204" pitchFamily="34" charset="0"/>
              </a:rPr>
              <a:t>Who should we </a:t>
            </a:r>
          </a:p>
          <a:p>
            <a:pPr algn="ctr"/>
            <a:r>
              <a:rPr lang="en-GB" sz="1400" b="1" dirty="0">
                <a:cs typeface="Arial" panose="020B0604020202020204" pitchFamily="34" charset="0"/>
              </a:rPr>
              <a:t>take aim at?</a:t>
            </a:r>
          </a:p>
        </p:txBody>
      </p:sp>
      <p:pic>
        <p:nvPicPr>
          <p:cNvPr id="20" name="Graphic 19" descr="Bullseye">
            <a:extLst>
              <a:ext uri="{FF2B5EF4-FFF2-40B4-BE49-F238E27FC236}">
                <a16:creationId xmlns:a16="http://schemas.microsoft.com/office/drawing/2014/main" id="{41C23A57-C00D-0149-88A8-E7FC49BFB0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6387" y="2976251"/>
            <a:ext cx="914400" cy="914400"/>
          </a:xfrm>
          <a:prstGeom prst="rect">
            <a:avLst/>
          </a:prstGeom>
        </p:spPr>
      </p:pic>
      <p:pic>
        <p:nvPicPr>
          <p:cNvPr id="22" name="Graphic 21" descr="Meeting">
            <a:extLst>
              <a:ext uri="{FF2B5EF4-FFF2-40B4-BE49-F238E27FC236}">
                <a16:creationId xmlns:a16="http://schemas.microsoft.com/office/drawing/2014/main" id="{E64101E9-A39E-B441-8788-57DC3B1F7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61988" y="4071973"/>
            <a:ext cx="846784" cy="846784"/>
          </a:xfrm>
          <a:prstGeom prst="rect">
            <a:avLst/>
          </a:prstGeom>
        </p:spPr>
      </p:pic>
      <p:pic>
        <p:nvPicPr>
          <p:cNvPr id="24" name="Graphic 23" descr="Boardroom">
            <a:extLst>
              <a:ext uri="{FF2B5EF4-FFF2-40B4-BE49-F238E27FC236}">
                <a16:creationId xmlns:a16="http://schemas.microsoft.com/office/drawing/2014/main" id="{02D03E61-FB13-9E49-8572-27C4E10491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95522" y="4037015"/>
            <a:ext cx="914400" cy="9144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59B6529-1E82-F145-8CA7-8FA28AAA6867}"/>
              </a:ext>
            </a:extLst>
          </p:cNvPr>
          <p:cNvCxnSpPr/>
          <p:nvPr/>
        </p:nvCxnSpPr>
        <p:spPr>
          <a:xfrm flipH="1">
            <a:off x="7168558" y="3690257"/>
            <a:ext cx="587829" cy="58782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E23694A-E536-5F44-9C61-21CF612E79E7}"/>
              </a:ext>
            </a:extLst>
          </p:cNvPr>
          <p:cNvCxnSpPr>
            <a:cxnSpLocks/>
          </p:cNvCxnSpPr>
          <p:nvPr/>
        </p:nvCxnSpPr>
        <p:spPr>
          <a:xfrm>
            <a:off x="8616760" y="3690257"/>
            <a:ext cx="587829" cy="58782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58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0243D7-0053-9145-962C-C05411BBE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32F1C-2239-1F4A-93B0-D2F405021A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This Monitoring System is crazy…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C2C49-1047-1440-ACF0-9F54CB4A5C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8141" y="869296"/>
            <a:ext cx="6770688" cy="5466190"/>
          </a:xfrm>
        </p:spPr>
        <p:txBody>
          <a:bodyPr/>
          <a:lstStyle/>
          <a:p>
            <a:r>
              <a:rPr lang="en-GB" dirty="0"/>
              <a:t>Nothing here is making sense, there’s too many alerts!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Alert fatigue…</a:t>
            </a:r>
          </a:p>
          <a:p>
            <a:pPr lvl="1"/>
            <a:r>
              <a:rPr lang="en-GB" dirty="0"/>
              <a:t>Alerts become meaningless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9CE30-D6E0-7B4A-9A23-79C1B943DC23}"/>
              </a:ext>
            </a:extLst>
          </p:cNvPr>
          <p:cNvSpPr txBox="1"/>
          <p:nvPr/>
        </p:nvSpPr>
        <p:spPr>
          <a:xfrm>
            <a:off x="4884172" y="3336590"/>
            <a:ext cx="15092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cs typeface="Arial" panose="020B0604020202020204" pitchFamily="34" charset="0"/>
              </a:rPr>
              <a:t>Production</a:t>
            </a:r>
          </a:p>
          <a:p>
            <a:pPr algn="ctr"/>
            <a:r>
              <a:rPr lang="en-GB" sz="1400" b="1" dirty="0">
                <a:cs typeface="Arial" panose="020B0604020202020204" pitchFamily="34" charset="0"/>
              </a:rPr>
              <a:t>environment</a:t>
            </a:r>
          </a:p>
        </p:txBody>
      </p:sp>
      <p:pic>
        <p:nvPicPr>
          <p:cNvPr id="6" name="Graphic 5" descr="Server">
            <a:extLst>
              <a:ext uri="{FF2B5EF4-FFF2-40B4-BE49-F238E27FC236}">
                <a16:creationId xmlns:a16="http://schemas.microsoft.com/office/drawing/2014/main" id="{3F5FD7A3-06F6-704C-881A-05E6D5C9F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1600" y="2379911"/>
            <a:ext cx="914400" cy="914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F6A4BA-49E9-D548-9D40-198E06D0C7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57871" y="1819572"/>
            <a:ext cx="1987359" cy="1395804"/>
          </a:xfrm>
          <a:prstGeom prst="rect">
            <a:avLst/>
          </a:prstGeom>
        </p:spPr>
      </p:pic>
      <p:pic>
        <p:nvPicPr>
          <p:cNvPr id="8" name="Picture 7" descr="A row of scoreboard&#10;&#10;Description automatically generated">
            <a:extLst>
              <a:ext uri="{FF2B5EF4-FFF2-40B4-BE49-F238E27FC236}">
                <a16:creationId xmlns:a16="http://schemas.microsoft.com/office/drawing/2014/main" id="{0FE2F93F-F659-0249-A132-F244C0A456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533692" y="2379911"/>
            <a:ext cx="2271645" cy="1703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C871AA-62A7-2D41-A3A0-F494DB664171}"/>
              </a:ext>
            </a:extLst>
          </p:cNvPr>
          <p:cNvSpPr txBox="1"/>
          <p:nvPr/>
        </p:nvSpPr>
        <p:spPr>
          <a:xfrm>
            <a:off x="8494498" y="4373955"/>
            <a:ext cx="2350032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cs typeface="Arial" panose="020B0604020202020204" pitchFamily="34" charset="0"/>
              </a:rPr>
              <a:t>Application and Network Performance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15132705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1421E0B4-D8DE-4041-AF89-A1C05B800CAB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1421E0B4-D8DE-4041-AF89-A1C05B800CAB" xsi:nil="true"/>
    <IsBuildFile xmlns="1421E0B4-D8DE-4041-AF89-A1C05B800CA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D3CE784281A41C49B9AA28E9FDB8E514" ma:contentTypeVersion="0" ma:contentTypeDescription="Base content type which represents courseware documents" ma:contentTypeScope="" ma:versionID="7256167e03e354c4de277a76f1742821">
  <xsd:schema xmlns:xsd="http://www.w3.org/2001/XMLSchema" xmlns:xs="http://www.w3.org/2001/XMLSchema" xmlns:p="http://schemas.microsoft.com/office/2006/metadata/properties" xmlns:ns2="1421E0B4-D8DE-4041-AF89-A1C05B800CAB" targetNamespace="http://schemas.microsoft.com/office/2006/metadata/properties" ma:root="true" ma:fieldsID="9db5b4cd7c5bb969b82850019f2fe44c" ns2:_="">
    <xsd:import namespace="1421E0B4-D8DE-4041-AF89-A1C05B800CAB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1E0B4-D8DE-4041-AF89-A1C05B800CAB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96051dbc-2e20-43d7-b3d9-2fc3cb55396a"/>
    <ds:schemaRef ds:uri="http://purl.org/dc/dcmitype/"/>
    <ds:schemaRef ds:uri="1421E0B4-D8DE-4041-AF89-A1C05B800CAB"/>
  </ds:schemaRefs>
</ds:datastoreItem>
</file>

<file path=customXml/itemProps3.xml><?xml version="1.0" encoding="utf-8"?>
<ds:datastoreItem xmlns:ds="http://schemas.openxmlformats.org/officeDocument/2006/customXml" ds:itemID="{06D56A8A-BFED-4420-AD0D-EEE8F59770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21E0B4-D8DE-4041-AF89-A1C05B800C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0</TotalTime>
  <Words>555</Words>
  <Application>Microsoft Office PowerPoint</Application>
  <PresentationFormat>Widescreen</PresentationFormat>
  <Paragraphs>149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Courier New</vt:lpstr>
      <vt:lpstr>Krana Fat B</vt:lpstr>
      <vt:lpstr>Montserrat</vt:lpstr>
      <vt:lpstr>Master_Primary_Colors</vt:lpstr>
      <vt:lpstr>Master_Red_and_Purple</vt:lpstr>
      <vt:lpstr>Master_Yellow_and_Orange</vt:lpstr>
      <vt:lpstr>Master_Blue</vt:lpstr>
      <vt:lpstr>Master_Neutral</vt:lpstr>
      <vt:lpstr>The Need for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Baradaran, Mike</cp:lastModifiedBy>
  <cp:revision>404</cp:revision>
  <cp:lastPrinted>2019-07-03T09:46:41Z</cp:lastPrinted>
  <dcterms:created xsi:type="dcterms:W3CDTF">2019-09-05T08:17:12Z</dcterms:created>
  <dcterms:modified xsi:type="dcterms:W3CDTF">2024-10-26T13:45:57Z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0x010100F0967B7CEE8D417F966757887D9466FB00D3CE784281A41C49B9AA28E9FDB8E514</vt:lpwstr>
  </property>
  <property fmtid="{D5CDD505-2E9C-101B-9397-08002B2CF9AE}" pid="3" name="BookType">
    <vt:lpwstr>4</vt:lpwstr>
  </property>
</Properties>
</file>